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0"/>
  </p:notesMasterIdLst>
  <p:handoutMasterIdLst>
    <p:handoutMasterId r:id="rId11"/>
  </p:handoutMasterIdLst>
  <p:sldIdLst>
    <p:sldId id="256" r:id="rId5"/>
    <p:sldId id="257" r:id="rId6"/>
    <p:sldId id="261" r:id="rId7"/>
    <p:sldId id="259" r:id="rId8"/>
    <p:sldId id="260" r:id="rId9"/>
  </p:sldIdLst>
  <p:sldSz cx="12192000" cy="6858000"/>
  <p:notesSz cx="6858000" cy="9144000"/>
  <p:defaultTextStyle>
    <a:defPPr rtl="0"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AF606853-7671-496A-8E4F-DF71F8EC918B}" styleName="深色样式 1 - 强调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365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第一季度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accent1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1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1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3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5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7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网络</c:v>
                </c:pt>
                <c:pt idx="1">
                  <c:v>处理程序</c:v>
                </c:pt>
                <c:pt idx="2">
                  <c:v>云计算</c:v>
                </c:pt>
                <c:pt idx="3">
                  <c:v>服务器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8C-4F7F-BFDD-CC7053EF6DC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第二季度</c:v>
                </c:pt>
              </c:strCache>
            </c:strRef>
          </c:tx>
          <c:spPr>
            <a:pattFill prst="ltUpDiag">
              <a:fgClr>
                <a:schemeClr val="accent2"/>
              </a:fgClr>
              <a:bgClr>
                <a:schemeClr val="accent2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2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09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0B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0D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0F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网络</c:v>
                </c:pt>
                <c:pt idx="1">
                  <c:v>处理程序</c:v>
                </c:pt>
                <c:pt idx="2">
                  <c:v>云计算</c:v>
                </c:pt>
                <c:pt idx="3">
                  <c:v>服务器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8C-4F7F-BFDD-CC7053EF6DC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第三季度</c:v>
                </c:pt>
              </c:strCache>
            </c:strRef>
          </c:tx>
          <c:spPr>
            <a:pattFill prst="ltUpDiag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dPt>
            <c:idx val="0"/>
            <c:bubble3D val="0"/>
            <c:extLst>
              <c:ext xmlns:c16="http://schemas.microsoft.com/office/drawing/2014/chart" uri="{C3380CC4-5D6E-409C-BE32-E72D297353CC}">
                <c16:uniqueId val="{00000011-0AAD-443F-A60E-BA31CC9F18B8}"/>
              </c:ext>
            </c:extLst>
          </c:dPt>
          <c:dPt>
            <c:idx val="1"/>
            <c:bubble3D val="0"/>
            <c:extLst>
              <c:ext xmlns:c16="http://schemas.microsoft.com/office/drawing/2014/chart" uri="{C3380CC4-5D6E-409C-BE32-E72D297353CC}">
                <c16:uniqueId val="{00000013-0AAD-443F-A60E-BA31CC9F18B8}"/>
              </c:ext>
            </c:extLst>
          </c:dPt>
          <c:dPt>
            <c:idx val="2"/>
            <c:bubble3D val="0"/>
            <c:extLst>
              <c:ext xmlns:c16="http://schemas.microsoft.com/office/drawing/2014/chart" uri="{C3380CC4-5D6E-409C-BE32-E72D297353CC}">
                <c16:uniqueId val="{00000015-0AAD-443F-A60E-BA31CC9F18B8}"/>
              </c:ext>
            </c:extLst>
          </c:dPt>
          <c:dPt>
            <c:idx val="3"/>
            <c:bubble3D val="0"/>
            <c:extLst>
              <c:ext xmlns:c16="http://schemas.microsoft.com/office/drawing/2014/chart" uri="{C3380CC4-5D6E-409C-BE32-E72D297353CC}">
                <c16:uniqueId val="{00000017-0AAD-443F-A60E-BA31CC9F18B8}"/>
              </c:ext>
            </c:extLst>
          </c:dPt>
          <c:cat>
            <c:strRef>
              <c:f>Sheet1!$A$2:$A$5</c:f>
              <c:strCache>
                <c:ptCount val="4"/>
                <c:pt idx="0">
                  <c:v>网络</c:v>
                </c:pt>
                <c:pt idx="1">
                  <c:v>处理程序</c:v>
                </c:pt>
                <c:pt idx="2">
                  <c:v>云计算</c:v>
                </c:pt>
                <c:pt idx="3">
                  <c:v>服务器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8C-4F7F-BFDD-CC7053EF6D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971911480"/>
        <c:axId val="971909840"/>
      </c:areaChart>
      <c:catAx>
        <c:axId val="971911480"/>
        <c:scaling>
          <c:orientation val="minMax"/>
        </c:scaling>
        <c:delete val="0"/>
        <c:axPos val="b"/>
        <c:numFmt formatCode="General" sourceLinked="1"/>
        <c:majorTickMark val="out"/>
        <c:minorTickMark val="out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7" b="0" i="0" u="none" strike="noStrike" kern="1200" cap="all" spc="120" normalizeH="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pPr>
            <a:endParaRPr lang="zh-CN"/>
          </a:p>
        </c:txPr>
        <c:crossAx val="971909840"/>
        <c:crosses val="autoZero"/>
        <c:auto val="1"/>
        <c:lblAlgn val="ctr"/>
        <c:lblOffset val="100"/>
        <c:noMultiLvlLbl val="0"/>
      </c:catAx>
      <c:valAx>
        <c:axId val="971909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97" b="0" i="0" u="none" strike="noStrike" kern="1200" baseline="0" noProof="0">
                <a:solidFill>
                  <a:schemeClr val="tx1">
                    <a:lumMod val="65000"/>
                    <a:lumOff val="3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pPr>
            <a:endParaRPr lang="zh-CN"/>
          </a:p>
        </c:txPr>
        <c:crossAx val="971911480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197" b="0" i="0" u="none" strike="noStrike" kern="1200" baseline="0" noProof="0">
              <a:solidFill>
                <a:schemeClr val="tx1">
                  <a:lumMod val="65000"/>
                  <a:lumOff val="35000"/>
                </a:schemeClr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lang="zh-CN" noProof="0">
          <a:latin typeface="Microsoft YaHei UI" panose="020B0503020204020204" pitchFamily="34" charset="-122"/>
          <a:ea typeface="Microsoft YaHei UI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7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b="0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>
      <cs:styleClr val="auto"/>
    </cs:effectRef>
    <cs:fontRef idx="minor">
      <a:schemeClr val="tx1"/>
    </cs:fontRef>
    <cs:spPr>
      <a:pattFill prst="ltUpDiag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tx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solidFill>
        <a:schemeClr val="lt1"/>
      </a:solidFill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solidFill>
        <a:schemeClr val="lt1"/>
      </a:solidFill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iconchunking_colorful2">
  <dgm:title val="iconchunking_colorful2"/>
  <dgm:desc val="iconchunking_colorful2"/>
  <dgm:catLst>
    <dgm:cat type="Other" pri="2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503D04-C97E-4622-AE07-D0307CB3B4CA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5" csCatId="colorful" phldr="1"/>
      <dgm:spPr/>
      <dgm:t>
        <a:bodyPr rtlCol="0"/>
        <a:lstStyle/>
        <a:p>
          <a:pPr rtl="0"/>
          <a:endParaRPr lang="en-US"/>
        </a:p>
      </dgm:t>
    </dgm:pt>
    <dgm:pt modelId="{AAC263CB-8256-4B03-92FE-1622698FB3E9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网络</a:t>
          </a:r>
        </a:p>
      </dgm:t>
    </dgm:pt>
    <dgm:pt modelId="{0BEED663-FC38-4EAD-940F-4C475D2C87DB}" type="parTrans" cxnId="{C5E94186-9CB6-4C42-92B3-C546CC53A7B9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08B76D0-8EC7-469A-93AC-7A6017188A9D}" type="sibTrans" cxnId="{C5E94186-9CB6-4C42-92B3-C546CC53A7B9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4E8D2E69-0173-4BD3-B96A-7A9C5DD12B47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处理器</a:t>
          </a:r>
        </a:p>
      </dgm:t>
    </dgm:pt>
    <dgm:pt modelId="{B954BF22-E3B3-4A1C-802E-590228BE2D9C}" type="parTrans" cxnId="{0F866C41-EB5F-47BD-A2CD-A58671F15B67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FEF1E80E-8A9E-4B0A-817C-2A4CFDCF3FB2}" type="sibTrans" cxnId="{0F866C41-EB5F-47BD-A2CD-A58671F15B67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3A6A030-ABAB-4EFA-B539-0FDB3E07C1EF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云计算</a:t>
          </a:r>
        </a:p>
      </dgm:t>
    </dgm:pt>
    <dgm:pt modelId="{3D674B97-6DC6-4A12-85BA-0976D3064237}" type="parTrans" cxnId="{4B40C8DC-6B57-4F5B-8440-7241C649700B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FE0749E-E343-4A6F-BD09-2810EE6B4BD7}" type="sibTrans" cxnId="{4B40C8DC-6B57-4F5B-8440-7241C649700B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76D56F19-2708-49DB-8F92-D8AC45F23A9A}">
      <dgm:prSet/>
      <dgm:spPr/>
      <dgm:t>
        <a:bodyPr rtlCol="0"/>
        <a:lstStyle/>
        <a:p>
          <a:pPr>
            <a:lnSpc>
              <a:spcPct val="100000"/>
            </a:lnSpc>
          </a:pPr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服务器</a:t>
          </a:r>
        </a:p>
      </dgm:t>
    </dgm:pt>
    <dgm:pt modelId="{9D5610C2-0A12-494A-AC46-8DD17C08B09F}" type="parTrans" cxnId="{32E90211-17E0-4DDF-9274-DD3E46D811B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C8965A1-F755-4945-8AAC-DCF1F68F011E}" type="sibTrans" cxnId="{32E90211-17E0-4DDF-9274-DD3E46D811B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2F8266B-222B-4ACF-8613-2C8D6376E5BD}" type="pres">
      <dgm:prSet presAssocID="{D4503D04-C97E-4622-AE07-D0307CB3B4CA}" presName="root" presStyleCnt="0">
        <dgm:presLayoutVars>
          <dgm:dir/>
          <dgm:resizeHandles val="exact"/>
        </dgm:presLayoutVars>
      </dgm:prSet>
      <dgm:spPr/>
    </dgm:pt>
    <dgm:pt modelId="{34FD8F56-D6B7-417A-923A-010E4B5FF0CD}" type="pres">
      <dgm:prSet presAssocID="{AAC263CB-8256-4B03-92FE-1622698FB3E9}" presName="compNode" presStyleCnt="0"/>
      <dgm:spPr/>
    </dgm:pt>
    <dgm:pt modelId="{08450877-B8C0-4FE2-B6DB-B88F20C8574C}" type="pres">
      <dgm:prSet presAssocID="{AAC263CB-8256-4B03-92FE-1622698FB3E9}" presName="bgRect" presStyleLbl="bgShp" presStyleIdx="0" presStyleCnt="4"/>
      <dgm:spPr/>
    </dgm:pt>
    <dgm:pt modelId="{BB7E5F84-64F2-4718-BACC-301BBCDC9D3A}" type="pres">
      <dgm:prSet presAssocID="{AAC263CB-8256-4B03-92FE-1622698FB3E9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D7E1920B-5F09-4283-BAA8-B0012E66F14A}" type="pres">
      <dgm:prSet presAssocID="{AAC263CB-8256-4B03-92FE-1622698FB3E9}" presName="spaceRect" presStyleCnt="0"/>
      <dgm:spPr/>
    </dgm:pt>
    <dgm:pt modelId="{30E9CA6C-A0F7-4BE8-9B77-EE5C9EF005B7}" type="pres">
      <dgm:prSet presAssocID="{AAC263CB-8256-4B03-92FE-1622698FB3E9}" presName="parTx" presStyleLbl="revTx" presStyleIdx="0" presStyleCnt="4">
        <dgm:presLayoutVars>
          <dgm:chMax val="0"/>
          <dgm:chPref val="0"/>
        </dgm:presLayoutVars>
      </dgm:prSet>
      <dgm:spPr/>
    </dgm:pt>
    <dgm:pt modelId="{75497209-36D8-474C-9F50-43B26DAE367B}" type="pres">
      <dgm:prSet presAssocID="{808B76D0-8EC7-469A-93AC-7A6017188A9D}" presName="sibTrans" presStyleCnt="0"/>
      <dgm:spPr/>
    </dgm:pt>
    <dgm:pt modelId="{FB1D870E-AB7C-40E3-AA7F-3EC612E6F71C}" type="pres">
      <dgm:prSet presAssocID="{4E8D2E69-0173-4BD3-B96A-7A9C5DD12B47}" presName="compNode" presStyleCnt="0"/>
      <dgm:spPr/>
    </dgm:pt>
    <dgm:pt modelId="{B9A40EDB-694E-464C-8356-AEE8787842F2}" type="pres">
      <dgm:prSet presAssocID="{4E8D2E69-0173-4BD3-B96A-7A9C5DD12B47}" presName="bgRect" presStyleLbl="bgShp" presStyleIdx="1" presStyleCnt="4"/>
      <dgm:spPr/>
    </dgm:pt>
    <dgm:pt modelId="{8B8D9FA1-74BB-4EA5-B65F-49B870DCE4EB}" type="pres">
      <dgm:prSet presAssocID="{4E8D2E69-0173-4BD3-B96A-7A9C5DD12B47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FE35795C-E288-448C-BF98-006011EF35C1}" type="pres">
      <dgm:prSet presAssocID="{4E8D2E69-0173-4BD3-B96A-7A9C5DD12B47}" presName="spaceRect" presStyleCnt="0"/>
      <dgm:spPr/>
    </dgm:pt>
    <dgm:pt modelId="{4258831D-960B-4D2D-A65E-513B92084C01}" type="pres">
      <dgm:prSet presAssocID="{4E8D2E69-0173-4BD3-B96A-7A9C5DD12B47}" presName="parTx" presStyleLbl="revTx" presStyleIdx="1" presStyleCnt="4">
        <dgm:presLayoutVars>
          <dgm:chMax val="0"/>
          <dgm:chPref val="0"/>
        </dgm:presLayoutVars>
      </dgm:prSet>
      <dgm:spPr/>
    </dgm:pt>
    <dgm:pt modelId="{4849AED6-7C24-47EC-B39A-6EC2169AAAEC}" type="pres">
      <dgm:prSet presAssocID="{FEF1E80E-8A9E-4B0A-817C-2A4CFDCF3FB2}" presName="sibTrans" presStyleCnt="0"/>
      <dgm:spPr/>
    </dgm:pt>
    <dgm:pt modelId="{344EF6F7-386A-468B-9D66-8046D158DFC8}" type="pres">
      <dgm:prSet presAssocID="{93A6A030-ABAB-4EFA-B539-0FDB3E07C1EF}" presName="compNode" presStyleCnt="0"/>
      <dgm:spPr/>
    </dgm:pt>
    <dgm:pt modelId="{9DD6C5DE-B838-492F-B4A8-49E4DE8C5CF5}" type="pres">
      <dgm:prSet presAssocID="{93A6A030-ABAB-4EFA-B539-0FDB3E07C1EF}" presName="bgRect" presStyleLbl="bgShp" presStyleIdx="2" presStyleCnt="4"/>
      <dgm:spPr/>
    </dgm:pt>
    <dgm:pt modelId="{3CD2D8A7-CAF8-4A2F-A324-BDF8CFA66908}" type="pres">
      <dgm:prSet presAssocID="{93A6A030-ABAB-4EFA-B539-0FDB3E07C1EF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loud Computing"/>
        </a:ext>
      </dgm:extLst>
    </dgm:pt>
    <dgm:pt modelId="{343D945D-C209-4E7A-8D9B-BCF7127718D8}" type="pres">
      <dgm:prSet presAssocID="{93A6A030-ABAB-4EFA-B539-0FDB3E07C1EF}" presName="spaceRect" presStyleCnt="0"/>
      <dgm:spPr/>
    </dgm:pt>
    <dgm:pt modelId="{ECA97BE5-E798-4AEE-9404-4E43192F5136}" type="pres">
      <dgm:prSet presAssocID="{93A6A030-ABAB-4EFA-B539-0FDB3E07C1EF}" presName="parTx" presStyleLbl="revTx" presStyleIdx="2" presStyleCnt="4">
        <dgm:presLayoutVars>
          <dgm:chMax val="0"/>
          <dgm:chPref val="0"/>
        </dgm:presLayoutVars>
      </dgm:prSet>
      <dgm:spPr/>
    </dgm:pt>
    <dgm:pt modelId="{C890CB11-26D0-4233-A3B2-FE616B33A810}" type="pres">
      <dgm:prSet presAssocID="{BFE0749E-E343-4A6F-BD09-2810EE6B4BD7}" presName="sibTrans" presStyleCnt="0"/>
      <dgm:spPr/>
    </dgm:pt>
    <dgm:pt modelId="{25E7A08B-6A02-49D1-8C9D-FCE9C92A1AC5}" type="pres">
      <dgm:prSet presAssocID="{76D56F19-2708-49DB-8F92-D8AC45F23A9A}" presName="compNode" presStyleCnt="0"/>
      <dgm:spPr/>
    </dgm:pt>
    <dgm:pt modelId="{984F7435-4B4C-47D4-B03E-CC8917BDBDBB}" type="pres">
      <dgm:prSet presAssocID="{76D56F19-2708-49DB-8F92-D8AC45F23A9A}" presName="bgRect" presStyleLbl="bgShp" presStyleIdx="3" presStyleCnt="4"/>
      <dgm:spPr/>
    </dgm:pt>
    <dgm:pt modelId="{D3271400-E9D7-4481-8E98-7952ACC542C2}" type="pres">
      <dgm:prSet presAssocID="{76D56F19-2708-49DB-8F92-D8AC45F23A9A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erver"/>
        </a:ext>
      </dgm:extLst>
    </dgm:pt>
    <dgm:pt modelId="{3EB25EBA-A880-4DC7-908E-0568144BFBD1}" type="pres">
      <dgm:prSet presAssocID="{76D56F19-2708-49DB-8F92-D8AC45F23A9A}" presName="spaceRect" presStyleCnt="0"/>
      <dgm:spPr/>
    </dgm:pt>
    <dgm:pt modelId="{F2EA86B5-8AF6-40E0-BDDB-512587036C8B}" type="pres">
      <dgm:prSet presAssocID="{76D56F19-2708-49DB-8F92-D8AC45F23A9A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66D0D100-FB07-44A7-8ACC-C79CE174D2D7}" type="presOf" srcId="{D4503D04-C97E-4622-AE07-D0307CB3B4CA}" destId="{62F8266B-222B-4ACF-8613-2C8D6376E5BD}" srcOrd="0" destOrd="0" presId="urn:microsoft.com/office/officeart/2018/2/layout/IconVerticalSolidList"/>
    <dgm:cxn modelId="{9DACE70A-4FEB-433A-900C-46A1377C5716}" type="presOf" srcId="{AAC263CB-8256-4B03-92FE-1622698FB3E9}" destId="{30E9CA6C-A0F7-4BE8-9B77-EE5C9EF005B7}" srcOrd="0" destOrd="0" presId="urn:microsoft.com/office/officeart/2018/2/layout/IconVerticalSolidList"/>
    <dgm:cxn modelId="{32E90211-17E0-4DDF-9274-DD3E46D811B8}" srcId="{D4503D04-C97E-4622-AE07-D0307CB3B4CA}" destId="{76D56F19-2708-49DB-8F92-D8AC45F23A9A}" srcOrd="3" destOrd="0" parTransId="{9D5610C2-0A12-494A-AC46-8DD17C08B09F}" sibTransId="{EC8965A1-F755-4945-8AAC-DCF1F68F011E}"/>
    <dgm:cxn modelId="{AFE0042D-F8CA-4F9C-B780-65750DC87CEC}" type="presOf" srcId="{76D56F19-2708-49DB-8F92-D8AC45F23A9A}" destId="{F2EA86B5-8AF6-40E0-BDDB-512587036C8B}" srcOrd="0" destOrd="0" presId="urn:microsoft.com/office/officeart/2018/2/layout/IconVerticalSolidList"/>
    <dgm:cxn modelId="{0F866C41-EB5F-47BD-A2CD-A58671F15B67}" srcId="{D4503D04-C97E-4622-AE07-D0307CB3B4CA}" destId="{4E8D2E69-0173-4BD3-B96A-7A9C5DD12B47}" srcOrd="1" destOrd="0" parTransId="{B954BF22-E3B3-4A1C-802E-590228BE2D9C}" sibTransId="{FEF1E80E-8A9E-4B0A-817C-2A4CFDCF3FB2}"/>
    <dgm:cxn modelId="{F236B04A-0845-45D6-B99A-98DBB252074F}" type="presOf" srcId="{4E8D2E69-0173-4BD3-B96A-7A9C5DD12B47}" destId="{4258831D-960B-4D2D-A65E-513B92084C01}" srcOrd="0" destOrd="0" presId="urn:microsoft.com/office/officeart/2018/2/layout/IconVerticalSolidList"/>
    <dgm:cxn modelId="{C5E94186-9CB6-4C42-92B3-C546CC53A7B9}" srcId="{D4503D04-C97E-4622-AE07-D0307CB3B4CA}" destId="{AAC263CB-8256-4B03-92FE-1622698FB3E9}" srcOrd="0" destOrd="0" parTransId="{0BEED663-FC38-4EAD-940F-4C475D2C87DB}" sibTransId="{808B76D0-8EC7-469A-93AC-7A6017188A9D}"/>
    <dgm:cxn modelId="{F248DBAE-9D9B-462B-998C-1322E596929F}" type="presOf" srcId="{93A6A030-ABAB-4EFA-B539-0FDB3E07C1EF}" destId="{ECA97BE5-E798-4AEE-9404-4E43192F5136}" srcOrd="0" destOrd="0" presId="urn:microsoft.com/office/officeart/2018/2/layout/IconVerticalSolidList"/>
    <dgm:cxn modelId="{4B40C8DC-6B57-4F5B-8440-7241C649700B}" srcId="{D4503D04-C97E-4622-AE07-D0307CB3B4CA}" destId="{93A6A030-ABAB-4EFA-B539-0FDB3E07C1EF}" srcOrd="2" destOrd="0" parTransId="{3D674B97-6DC6-4A12-85BA-0976D3064237}" sibTransId="{BFE0749E-E343-4A6F-BD09-2810EE6B4BD7}"/>
    <dgm:cxn modelId="{8CA5002F-95FA-436B-966F-7B8BA099F8C0}" type="presParOf" srcId="{62F8266B-222B-4ACF-8613-2C8D6376E5BD}" destId="{34FD8F56-D6B7-417A-923A-010E4B5FF0CD}" srcOrd="0" destOrd="0" presId="urn:microsoft.com/office/officeart/2018/2/layout/IconVerticalSolidList"/>
    <dgm:cxn modelId="{3E84FCFB-F2E6-496C-9124-8BCCBAF7581E}" type="presParOf" srcId="{34FD8F56-D6B7-417A-923A-010E4B5FF0CD}" destId="{08450877-B8C0-4FE2-B6DB-B88F20C8574C}" srcOrd="0" destOrd="0" presId="urn:microsoft.com/office/officeart/2018/2/layout/IconVerticalSolidList"/>
    <dgm:cxn modelId="{5AAB9D67-2058-4B02-ACAE-9010504CFA8D}" type="presParOf" srcId="{34FD8F56-D6B7-417A-923A-010E4B5FF0CD}" destId="{BB7E5F84-64F2-4718-BACC-301BBCDC9D3A}" srcOrd="1" destOrd="0" presId="urn:microsoft.com/office/officeart/2018/2/layout/IconVerticalSolidList"/>
    <dgm:cxn modelId="{60640685-0CF7-48C8-A8EF-553779FD445D}" type="presParOf" srcId="{34FD8F56-D6B7-417A-923A-010E4B5FF0CD}" destId="{D7E1920B-5F09-4283-BAA8-B0012E66F14A}" srcOrd="2" destOrd="0" presId="urn:microsoft.com/office/officeart/2018/2/layout/IconVerticalSolidList"/>
    <dgm:cxn modelId="{6FE12CDB-D070-4C97-8AE1-997533C4A8AB}" type="presParOf" srcId="{34FD8F56-D6B7-417A-923A-010E4B5FF0CD}" destId="{30E9CA6C-A0F7-4BE8-9B77-EE5C9EF005B7}" srcOrd="3" destOrd="0" presId="urn:microsoft.com/office/officeart/2018/2/layout/IconVerticalSolidList"/>
    <dgm:cxn modelId="{89F45104-A3AE-4AA5-8376-E3E54E87635B}" type="presParOf" srcId="{62F8266B-222B-4ACF-8613-2C8D6376E5BD}" destId="{75497209-36D8-474C-9F50-43B26DAE367B}" srcOrd="1" destOrd="0" presId="urn:microsoft.com/office/officeart/2018/2/layout/IconVerticalSolidList"/>
    <dgm:cxn modelId="{F53E1E41-AFBD-4F42-B954-620893A507D2}" type="presParOf" srcId="{62F8266B-222B-4ACF-8613-2C8D6376E5BD}" destId="{FB1D870E-AB7C-40E3-AA7F-3EC612E6F71C}" srcOrd="2" destOrd="0" presId="urn:microsoft.com/office/officeart/2018/2/layout/IconVerticalSolidList"/>
    <dgm:cxn modelId="{ECA76847-5AC0-4769-B961-BD6FBFA2D2F3}" type="presParOf" srcId="{FB1D870E-AB7C-40E3-AA7F-3EC612E6F71C}" destId="{B9A40EDB-694E-464C-8356-AEE8787842F2}" srcOrd="0" destOrd="0" presId="urn:microsoft.com/office/officeart/2018/2/layout/IconVerticalSolidList"/>
    <dgm:cxn modelId="{E9875D05-A2CA-4949-A0EC-E659F0F81F59}" type="presParOf" srcId="{FB1D870E-AB7C-40E3-AA7F-3EC612E6F71C}" destId="{8B8D9FA1-74BB-4EA5-B65F-49B870DCE4EB}" srcOrd="1" destOrd="0" presId="urn:microsoft.com/office/officeart/2018/2/layout/IconVerticalSolidList"/>
    <dgm:cxn modelId="{F5076418-1870-49C0-A665-417CB498B6D1}" type="presParOf" srcId="{FB1D870E-AB7C-40E3-AA7F-3EC612E6F71C}" destId="{FE35795C-E288-448C-BF98-006011EF35C1}" srcOrd="2" destOrd="0" presId="urn:microsoft.com/office/officeart/2018/2/layout/IconVerticalSolidList"/>
    <dgm:cxn modelId="{8B6CAA02-B9CA-4F7C-A2C4-A376BC49C448}" type="presParOf" srcId="{FB1D870E-AB7C-40E3-AA7F-3EC612E6F71C}" destId="{4258831D-960B-4D2D-A65E-513B92084C01}" srcOrd="3" destOrd="0" presId="urn:microsoft.com/office/officeart/2018/2/layout/IconVerticalSolidList"/>
    <dgm:cxn modelId="{E0C19E8F-4424-498D-BF7E-0A0F0C17D704}" type="presParOf" srcId="{62F8266B-222B-4ACF-8613-2C8D6376E5BD}" destId="{4849AED6-7C24-47EC-B39A-6EC2169AAAEC}" srcOrd="3" destOrd="0" presId="urn:microsoft.com/office/officeart/2018/2/layout/IconVerticalSolidList"/>
    <dgm:cxn modelId="{ACAF17C3-08FB-4404-A101-25BA91958FE3}" type="presParOf" srcId="{62F8266B-222B-4ACF-8613-2C8D6376E5BD}" destId="{344EF6F7-386A-468B-9D66-8046D158DFC8}" srcOrd="4" destOrd="0" presId="urn:microsoft.com/office/officeart/2018/2/layout/IconVerticalSolidList"/>
    <dgm:cxn modelId="{AE175CB6-3E51-4A45-BD69-A7AF096E3CD2}" type="presParOf" srcId="{344EF6F7-386A-468B-9D66-8046D158DFC8}" destId="{9DD6C5DE-B838-492F-B4A8-49E4DE8C5CF5}" srcOrd="0" destOrd="0" presId="urn:microsoft.com/office/officeart/2018/2/layout/IconVerticalSolidList"/>
    <dgm:cxn modelId="{C47334AD-33FF-468C-A41A-E7D0A23484A4}" type="presParOf" srcId="{344EF6F7-386A-468B-9D66-8046D158DFC8}" destId="{3CD2D8A7-CAF8-4A2F-A324-BDF8CFA66908}" srcOrd="1" destOrd="0" presId="urn:microsoft.com/office/officeart/2018/2/layout/IconVerticalSolidList"/>
    <dgm:cxn modelId="{37DF411B-B4A0-44B4-B176-F8958F165CB2}" type="presParOf" srcId="{344EF6F7-386A-468B-9D66-8046D158DFC8}" destId="{343D945D-C209-4E7A-8D9B-BCF7127718D8}" srcOrd="2" destOrd="0" presId="urn:microsoft.com/office/officeart/2018/2/layout/IconVerticalSolidList"/>
    <dgm:cxn modelId="{43DACBA9-774B-4E88-8510-9265E34E50FA}" type="presParOf" srcId="{344EF6F7-386A-468B-9D66-8046D158DFC8}" destId="{ECA97BE5-E798-4AEE-9404-4E43192F5136}" srcOrd="3" destOrd="0" presId="urn:microsoft.com/office/officeart/2018/2/layout/IconVerticalSolidList"/>
    <dgm:cxn modelId="{0C339883-B66B-4487-B66D-1AA832FF598B}" type="presParOf" srcId="{62F8266B-222B-4ACF-8613-2C8D6376E5BD}" destId="{C890CB11-26D0-4233-A3B2-FE616B33A810}" srcOrd="5" destOrd="0" presId="urn:microsoft.com/office/officeart/2018/2/layout/IconVerticalSolidList"/>
    <dgm:cxn modelId="{0616937D-6FCD-4AA3-A503-BCBE4DCE75B1}" type="presParOf" srcId="{62F8266B-222B-4ACF-8613-2C8D6376E5BD}" destId="{25E7A08B-6A02-49D1-8C9D-FCE9C92A1AC5}" srcOrd="6" destOrd="0" presId="urn:microsoft.com/office/officeart/2018/2/layout/IconVerticalSolidList"/>
    <dgm:cxn modelId="{B186621D-A046-462B-BB0C-6236267E563B}" type="presParOf" srcId="{25E7A08B-6A02-49D1-8C9D-FCE9C92A1AC5}" destId="{984F7435-4B4C-47D4-B03E-CC8917BDBDBB}" srcOrd="0" destOrd="0" presId="urn:microsoft.com/office/officeart/2018/2/layout/IconVerticalSolidList"/>
    <dgm:cxn modelId="{F52693A5-0CDF-426A-86AB-E12EC26F0A8F}" type="presParOf" srcId="{25E7A08B-6A02-49D1-8C9D-FCE9C92A1AC5}" destId="{D3271400-E9D7-4481-8E98-7952ACC542C2}" srcOrd="1" destOrd="0" presId="urn:microsoft.com/office/officeart/2018/2/layout/IconVerticalSolidList"/>
    <dgm:cxn modelId="{A0E86A54-FEE6-445C-A5D8-E1BEB46BF402}" type="presParOf" srcId="{25E7A08B-6A02-49D1-8C9D-FCE9C92A1AC5}" destId="{3EB25EBA-A880-4DC7-908E-0568144BFBD1}" srcOrd="2" destOrd="0" presId="urn:microsoft.com/office/officeart/2018/2/layout/IconVerticalSolidList"/>
    <dgm:cxn modelId="{249C530D-BDAF-40DC-B153-C1C13BE8F861}" type="presParOf" srcId="{25E7A08B-6A02-49D1-8C9D-FCE9C92A1AC5}" destId="{F2EA86B5-8AF6-40E0-BDDB-512587036C8B}" srcOrd="3" destOrd="0" presId="urn:microsoft.com/office/officeart/2018/2/layout/IconVerticalSoli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EB91A50-C686-4934-BF7B-05A6134A6AB8}" type="doc">
      <dgm:prSet loTypeId="urn:microsoft.com/office/officeart/2005/8/layout/equation2" loCatId="relationship" qsTypeId="urn:microsoft.com/office/officeart/2005/8/quickstyle/3d1" qsCatId="3D" csTypeId="urn:microsoft.com/office/officeart/2005/8/colors/iconchunking_colorful2" csCatId="other" phldr="1"/>
      <dgm:spPr/>
      <dgm:t>
        <a:bodyPr rtlCol="0"/>
        <a:lstStyle/>
        <a:p>
          <a:pPr rtl="0"/>
          <a:endParaRPr lang="en-US"/>
        </a:p>
      </dgm:t>
    </dgm:pt>
    <dgm:pt modelId="{0C130901-E9D4-4EAF-B424-4F88CE27500B}">
      <dgm:prSet phldrT="[Text]"/>
      <dgm:spPr/>
      <dgm:t>
        <a:bodyPr rtlCol="0"/>
        <a:lstStyle/>
        <a:p>
          <a:pPr rtl="0"/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需要访问权限</a:t>
          </a:r>
        </a:p>
      </dgm:t>
    </dgm:pt>
    <dgm:pt modelId="{593FFE93-A6C0-4E50-9AE4-94E9836CCF10}" type="parTrans" cxnId="{83E578BD-C52D-4669-9624-AAD6B200213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B4F2771-3339-49BF-913A-037BBE81F3E9}" type="sibTrans" cxnId="{83E578BD-C52D-4669-9624-AAD6B200213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E4A4BA3-DA3A-4B8A-9915-6411C96BC20F}">
      <dgm:prSet phldrT="[Text]" custT="1"/>
      <dgm:spPr/>
      <dgm:t>
        <a:bodyPr rtlCol="0"/>
        <a:lstStyle/>
        <a:p>
          <a:pPr rtl="0">
            <a:lnSpc>
              <a:spcPct val="90000"/>
            </a:lnSpc>
            <a:spcAft>
              <a:spcPts val="0"/>
            </a:spcAft>
          </a:pPr>
          <a:r>
            <a:rPr lang="zh-CN" altLang="en-US" sz="31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确定</a:t>
          </a:r>
        </a:p>
        <a:p>
          <a:pPr rtl="0">
            <a:lnSpc>
              <a:spcPct val="90000"/>
            </a:lnSpc>
            <a:spcAft>
              <a:spcPts val="0"/>
            </a:spcAft>
          </a:pPr>
          <a:r>
            <a:rPr lang="zh-CN" altLang="en-US" sz="31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缩放</a:t>
          </a:r>
        </a:p>
      </dgm:t>
    </dgm:pt>
    <dgm:pt modelId="{1B746E25-5CCE-4074-A4CF-0F2F9BF704A8}" type="parTrans" cxnId="{CABD8092-2CAF-49E0-B89F-52170B045D76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59D1F61-9C7C-49C0-A6E2-88726C7C8326}" type="sibTrans" cxnId="{CABD8092-2CAF-49E0-B89F-52170B045D76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43B841A-F98C-4C81-AB84-52109901E342}">
      <dgm:prSet phldrT="[Text]" custT="1"/>
      <dgm:spPr/>
      <dgm:t>
        <a:bodyPr rtlCol="0"/>
        <a:lstStyle/>
        <a:p>
          <a:pPr rtl="0">
            <a:spcAft>
              <a:spcPts val="0"/>
            </a:spcAft>
          </a:pPr>
          <a:r>
            <a:rPr lang="zh-CN" altLang="en-US" sz="6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选择</a:t>
          </a:r>
        </a:p>
        <a:p>
          <a:pPr rtl="0">
            <a:spcAft>
              <a:spcPct val="35000"/>
            </a:spcAft>
          </a:pPr>
          <a:r>
            <a:rPr lang="zh-CN" altLang="en-US" sz="6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技术</a:t>
          </a:r>
        </a:p>
      </dgm:t>
    </dgm:pt>
    <dgm:pt modelId="{884CBC1F-71DD-48DD-9AF2-52AF262DEBBD}" type="parTrans" cxnId="{405D2B96-501D-415F-B240-24D9D7CFE4D3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AFE7C63-AB58-4477-983E-8167878024D9}" type="sibTrans" cxnId="{405D2B96-501D-415F-B240-24D9D7CFE4D3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49368FA-77A6-4E32-A6C0-219688BA4BA8}" type="pres">
      <dgm:prSet presAssocID="{FEB91A50-C686-4934-BF7B-05A6134A6AB8}" presName="Name0" presStyleCnt="0">
        <dgm:presLayoutVars>
          <dgm:dir/>
          <dgm:resizeHandles val="exact"/>
        </dgm:presLayoutVars>
      </dgm:prSet>
      <dgm:spPr/>
    </dgm:pt>
    <dgm:pt modelId="{F338DD27-DDEE-4499-B3DC-4D88CAAE87B5}" type="pres">
      <dgm:prSet presAssocID="{FEB91A50-C686-4934-BF7B-05A6134A6AB8}" presName="vNodes" presStyleCnt="0"/>
      <dgm:spPr/>
    </dgm:pt>
    <dgm:pt modelId="{90A41EF0-5470-4B99-97D1-2B3D6204265C}" type="pres">
      <dgm:prSet presAssocID="{0C130901-E9D4-4EAF-B424-4F88CE27500B}" presName="node" presStyleLbl="node1" presStyleIdx="0" presStyleCnt="3">
        <dgm:presLayoutVars>
          <dgm:bulletEnabled val="1"/>
        </dgm:presLayoutVars>
      </dgm:prSet>
      <dgm:spPr/>
    </dgm:pt>
    <dgm:pt modelId="{6D2EE961-12C4-4842-97DC-74DD5EFABB25}" type="pres">
      <dgm:prSet presAssocID="{1B4F2771-3339-49BF-913A-037BBE81F3E9}" presName="spacerT" presStyleCnt="0"/>
      <dgm:spPr/>
    </dgm:pt>
    <dgm:pt modelId="{96C4759D-1150-4AF2-ACC8-0673A6E17052}" type="pres">
      <dgm:prSet presAssocID="{1B4F2771-3339-49BF-913A-037BBE81F3E9}" presName="sibTrans" presStyleLbl="sibTrans2D1" presStyleIdx="0" presStyleCnt="2"/>
      <dgm:spPr/>
    </dgm:pt>
    <dgm:pt modelId="{7F368ACB-451A-4DB3-94AB-324DC7D0203D}" type="pres">
      <dgm:prSet presAssocID="{1B4F2771-3339-49BF-913A-037BBE81F3E9}" presName="spacerB" presStyleCnt="0"/>
      <dgm:spPr/>
    </dgm:pt>
    <dgm:pt modelId="{FA1F2C24-078F-436D-AB98-A948A9BA885E}" type="pres">
      <dgm:prSet presAssocID="{1E4A4BA3-DA3A-4B8A-9915-6411C96BC20F}" presName="node" presStyleLbl="node1" presStyleIdx="1" presStyleCnt="3">
        <dgm:presLayoutVars>
          <dgm:bulletEnabled val="1"/>
        </dgm:presLayoutVars>
      </dgm:prSet>
      <dgm:spPr/>
    </dgm:pt>
    <dgm:pt modelId="{9099C925-C7DB-4A61-B291-CB438C0A7F0D}" type="pres">
      <dgm:prSet presAssocID="{FEB91A50-C686-4934-BF7B-05A6134A6AB8}" presName="sibTransLast" presStyleLbl="sibTrans2D1" presStyleIdx="1" presStyleCnt="2"/>
      <dgm:spPr/>
    </dgm:pt>
    <dgm:pt modelId="{B23ED902-1DB9-402A-ABCF-893F98924155}" type="pres">
      <dgm:prSet presAssocID="{FEB91A50-C686-4934-BF7B-05A6134A6AB8}" presName="connectorText" presStyleLbl="sibTrans2D1" presStyleIdx="1" presStyleCnt="2"/>
      <dgm:spPr/>
    </dgm:pt>
    <dgm:pt modelId="{CE32A684-AD51-4BA5-A6FB-097E50C4D2D0}" type="pres">
      <dgm:prSet presAssocID="{FEB91A50-C686-4934-BF7B-05A6134A6AB8}" presName="lastNode" presStyleLbl="node1" presStyleIdx="2" presStyleCnt="3">
        <dgm:presLayoutVars>
          <dgm:bulletEnabled val="1"/>
        </dgm:presLayoutVars>
      </dgm:prSet>
      <dgm:spPr/>
    </dgm:pt>
  </dgm:ptLst>
  <dgm:cxnLst>
    <dgm:cxn modelId="{660F5409-F479-4E48-AAE1-4C51258DB762}" type="presOf" srcId="{043B841A-F98C-4C81-AB84-52109901E342}" destId="{CE32A684-AD51-4BA5-A6FB-097E50C4D2D0}" srcOrd="0" destOrd="0" presId="urn:microsoft.com/office/officeart/2005/8/layout/equation2"/>
    <dgm:cxn modelId="{B59F9914-7CE5-4E85-99D5-C6BFAFBD5845}" type="presOf" srcId="{FEB91A50-C686-4934-BF7B-05A6134A6AB8}" destId="{B49368FA-77A6-4E32-A6C0-219688BA4BA8}" srcOrd="0" destOrd="0" presId="urn:microsoft.com/office/officeart/2005/8/layout/equation2"/>
    <dgm:cxn modelId="{90591546-CF3F-46B6-AA54-5B9B869F6F2E}" type="presOf" srcId="{1B4F2771-3339-49BF-913A-037BBE81F3E9}" destId="{96C4759D-1150-4AF2-ACC8-0673A6E17052}" srcOrd="0" destOrd="0" presId="urn:microsoft.com/office/officeart/2005/8/layout/equation2"/>
    <dgm:cxn modelId="{DFC2E890-FB2C-41D9-9790-558CA20AC42A}" type="presOf" srcId="{959D1F61-9C7C-49C0-A6E2-88726C7C8326}" destId="{B23ED902-1DB9-402A-ABCF-893F98924155}" srcOrd="1" destOrd="0" presId="urn:microsoft.com/office/officeart/2005/8/layout/equation2"/>
    <dgm:cxn modelId="{CABD8092-2CAF-49E0-B89F-52170B045D76}" srcId="{FEB91A50-C686-4934-BF7B-05A6134A6AB8}" destId="{1E4A4BA3-DA3A-4B8A-9915-6411C96BC20F}" srcOrd="1" destOrd="0" parTransId="{1B746E25-5CCE-4074-A4CF-0F2F9BF704A8}" sibTransId="{959D1F61-9C7C-49C0-A6E2-88726C7C8326}"/>
    <dgm:cxn modelId="{405D2B96-501D-415F-B240-24D9D7CFE4D3}" srcId="{FEB91A50-C686-4934-BF7B-05A6134A6AB8}" destId="{043B841A-F98C-4C81-AB84-52109901E342}" srcOrd="2" destOrd="0" parTransId="{884CBC1F-71DD-48DD-9AF2-52AF262DEBBD}" sibTransId="{CAFE7C63-AB58-4477-983E-8167878024D9}"/>
    <dgm:cxn modelId="{DCB8A9A6-5535-4635-A6AE-3494E29D9C85}" type="presOf" srcId="{959D1F61-9C7C-49C0-A6E2-88726C7C8326}" destId="{9099C925-C7DB-4A61-B291-CB438C0A7F0D}" srcOrd="0" destOrd="0" presId="urn:microsoft.com/office/officeart/2005/8/layout/equation2"/>
    <dgm:cxn modelId="{83E578BD-C52D-4669-9624-AAD6B200213D}" srcId="{FEB91A50-C686-4934-BF7B-05A6134A6AB8}" destId="{0C130901-E9D4-4EAF-B424-4F88CE27500B}" srcOrd="0" destOrd="0" parTransId="{593FFE93-A6C0-4E50-9AE4-94E9836CCF10}" sibTransId="{1B4F2771-3339-49BF-913A-037BBE81F3E9}"/>
    <dgm:cxn modelId="{1F6D7DC9-1388-44C2-B573-DADDEF69F98E}" type="presOf" srcId="{0C130901-E9D4-4EAF-B424-4F88CE27500B}" destId="{90A41EF0-5470-4B99-97D1-2B3D6204265C}" srcOrd="0" destOrd="0" presId="urn:microsoft.com/office/officeart/2005/8/layout/equation2"/>
    <dgm:cxn modelId="{618E4EDF-177B-49EF-A786-8BF16D154B35}" type="presOf" srcId="{1E4A4BA3-DA3A-4B8A-9915-6411C96BC20F}" destId="{FA1F2C24-078F-436D-AB98-A948A9BA885E}" srcOrd="0" destOrd="0" presId="urn:microsoft.com/office/officeart/2005/8/layout/equation2"/>
    <dgm:cxn modelId="{C2B9E47F-6CAD-4670-AC2A-1BC1D5F5ACBA}" type="presParOf" srcId="{B49368FA-77A6-4E32-A6C0-219688BA4BA8}" destId="{F338DD27-DDEE-4499-B3DC-4D88CAAE87B5}" srcOrd="0" destOrd="0" presId="urn:microsoft.com/office/officeart/2005/8/layout/equation2"/>
    <dgm:cxn modelId="{2A7C1A37-332A-4057-9B0B-FCC81310CC31}" type="presParOf" srcId="{F338DD27-DDEE-4499-B3DC-4D88CAAE87B5}" destId="{90A41EF0-5470-4B99-97D1-2B3D6204265C}" srcOrd="0" destOrd="0" presId="urn:microsoft.com/office/officeart/2005/8/layout/equation2"/>
    <dgm:cxn modelId="{AF7E0C2B-DE29-4FBA-8BED-87D94BD1B856}" type="presParOf" srcId="{F338DD27-DDEE-4499-B3DC-4D88CAAE87B5}" destId="{6D2EE961-12C4-4842-97DC-74DD5EFABB25}" srcOrd="1" destOrd="0" presId="urn:microsoft.com/office/officeart/2005/8/layout/equation2"/>
    <dgm:cxn modelId="{426D789A-EDCE-4DD9-86A0-B0BD82C30817}" type="presParOf" srcId="{F338DD27-DDEE-4499-B3DC-4D88CAAE87B5}" destId="{96C4759D-1150-4AF2-ACC8-0673A6E17052}" srcOrd="2" destOrd="0" presId="urn:microsoft.com/office/officeart/2005/8/layout/equation2"/>
    <dgm:cxn modelId="{9E7CC358-03EE-4C18-868B-3B255CB09769}" type="presParOf" srcId="{F338DD27-DDEE-4499-B3DC-4D88CAAE87B5}" destId="{7F368ACB-451A-4DB3-94AB-324DC7D0203D}" srcOrd="3" destOrd="0" presId="urn:microsoft.com/office/officeart/2005/8/layout/equation2"/>
    <dgm:cxn modelId="{56656313-07A8-4183-B30D-5A73DFDEFC3D}" type="presParOf" srcId="{F338DD27-DDEE-4499-B3DC-4D88CAAE87B5}" destId="{FA1F2C24-078F-436D-AB98-A948A9BA885E}" srcOrd="4" destOrd="0" presId="urn:microsoft.com/office/officeart/2005/8/layout/equation2"/>
    <dgm:cxn modelId="{0623BF6B-E817-4BC8-B05B-EE9753308F5B}" type="presParOf" srcId="{B49368FA-77A6-4E32-A6C0-219688BA4BA8}" destId="{9099C925-C7DB-4A61-B291-CB438C0A7F0D}" srcOrd="1" destOrd="0" presId="urn:microsoft.com/office/officeart/2005/8/layout/equation2"/>
    <dgm:cxn modelId="{89CB2CA0-56B4-4EDB-B4A7-CF2803B3C66B}" type="presParOf" srcId="{9099C925-C7DB-4A61-B291-CB438C0A7F0D}" destId="{B23ED902-1DB9-402A-ABCF-893F98924155}" srcOrd="0" destOrd="0" presId="urn:microsoft.com/office/officeart/2005/8/layout/equation2"/>
    <dgm:cxn modelId="{57095DD8-15D3-432C-BAA5-A1AB3A63281B}" type="presParOf" srcId="{B49368FA-77A6-4E32-A6C0-219688BA4BA8}" destId="{CE32A684-AD51-4BA5-A6FB-097E50C4D2D0}" srcOrd="2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8450877-B8C0-4FE2-B6DB-B88F20C8574C}">
      <dsp:nvSpPr>
        <dsp:cNvPr id="0" name=""/>
        <dsp:cNvSpPr/>
      </dsp:nvSpPr>
      <dsp:spPr>
        <a:xfrm>
          <a:off x="0" y="1469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B7E5F84-64F2-4718-BACC-301BBCDC9D3A}">
      <dsp:nvSpPr>
        <dsp:cNvPr id="0" name=""/>
        <dsp:cNvSpPr/>
      </dsp:nvSpPr>
      <dsp:spPr>
        <a:xfrm>
          <a:off x="225364" y="169096"/>
          <a:ext cx="409752" cy="4097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CA6C-A0F7-4BE8-9B77-EE5C9EF005B7}">
      <dsp:nvSpPr>
        <dsp:cNvPr id="0" name=""/>
        <dsp:cNvSpPr/>
      </dsp:nvSpPr>
      <dsp:spPr>
        <a:xfrm>
          <a:off x="860480" y="1469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网络</a:t>
          </a:r>
        </a:p>
      </dsp:txBody>
      <dsp:txXfrm>
        <a:off x="860480" y="1469"/>
        <a:ext cx="2224411" cy="745005"/>
      </dsp:txXfrm>
    </dsp:sp>
    <dsp:sp modelId="{B9A40EDB-694E-464C-8356-AEE8787842F2}">
      <dsp:nvSpPr>
        <dsp:cNvPr id="0" name=""/>
        <dsp:cNvSpPr/>
      </dsp:nvSpPr>
      <dsp:spPr>
        <a:xfrm>
          <a:off x="0" y="932726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1420348"/>
            <a:satOff val="-9402"/>
            <a:lumOff val="-163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8D9FA1-74BB-4EA5-B65F-49B870DCE4EB}">
      <dsp:nvSpPr>
        <dsp:cNvPr id="0" name=""/>
        <dsp:cNvSpPr/>
      </dsp:nvSpPr>
      <dsp:spPr>
        <a:xfrm>
          <a:off x="225364" y="1100352"/>
          <a:ext cx="409752" cy="4097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258831D-960B-4D2D-A65E-513B92084C01}">
      <dsp:nvSpPr>
        <dsp:cNvPr id="0" name=""/>
        <dsp:cNvSpPr/>
      </dsp:nvSpPr>
      <dsp:spPr>
        <a:xfrm>
          <a:off x="860480" y="932726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处理器</a:t>
          </a:r>
        </a:p>
      </dsp:txBody>
      <dsp:txXfrm>
        <a:off x="860480" y="932726"/>
        <a:ext cx="2224411" cy="745005"/>
      </dsp:txXfrm>
    </dsp:sp>
    <dsp:sp modelId="{9DD6C5DE-B838-492F-B4A8-49E4DE8C5CF5}">
      <dsp:nvSpPr>
        <dsp:cNvPr id="0" name=""/>
        <dsp:cNvSpPr/>
      </dsp:nvSpPr>
      <dsp:spPr>
        <a:xfrm>
          <a:off x="0" y="1863982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2840696"/>
            <a:satOff val="-18805"/>
            <a:lumOff val="-326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CD2D8A7-CAF8-4A2F-A324-BDF8CFA66908}">
      <dsp:nvSpPr>
        <dsp:cNvPr id="0" name=""/>
        <dsp:cNvSpPr/>
      </dsp:nvSpPr>
      <dsp:spPr>
        <a:xfrm>
          <a:off x="225364" y="2031608"/>
          <a:ext cx="409752" cy="4097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A97BE5-E798-4AEE-9404-4E43192F5136}">
      <dsp:nvSpPr>
        <dsp:cNvPr id="0" name=""/>
        <dsp:cNvSpPr/>
      </dsp:nvSpPr>
      <dsp:spPr>
        <a:xfrm>
          <a:off x="860480" y="1863982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云计算</a:t>
          </a:r>
        </a:p>
      </dsp:txBody>
      <dsp:txXfrm>
        <a:off x="860480" y="1863982"/>
        <a:ext cx="2224411" cy="745005"/>
      </dsp:txXfrm>
    </dsp:sp>
    <dsp:sp modelId="{984F7435-4B4C-47D4-B03E-CC8917BDBDBB}">
      <dsp:nvSpPr>
        <dsp:cNvPr id="0" name=""/>
        <dsp:cNvSpPr/>
      </dsp:nvSpPr>
      <dsp:spPr>
        <a:xfrm>
          <a:off x="0" y="2795238"/>
          <a:ext cx="3084892" cy="745005"/>
        </a:xfrm>
        <a:prstGeom prst="roundRect">
          <a:avLst>
            <a:gd name="adj" fmla="val 10000"/>
          </a:avLst>
        </a:prstGeom>
        <a:solidFill>
          <a:schemeClr val="accent5">
            <a:hueOff val="4261045"/>
            <a:satOff val="-28207"/>
            <a:lumOff val="-490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3271400-E9D7-4481-8E98-7952ACC542C2}">
      <dsp:nvSpPr>
        <dsp:cNvPr id="0" name=""/>
        <dsp:cNvSpPr/>
      </dsp:nvSpPr>
      <dsp:spPr>
        <a:xfrm>
          <a:off x="225364" y="2962865"/>
          <a:ext cx="409752" cy="409752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solidFill>
            <a:schemeClr val="lt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2EA86B5-8AF6-40E0-BDDB-512587036C8B}">
      <dsp:nvSpPr>
        <dsp:cNvPr id="0" name=""/>
        <dsp:cNvSpPr/>
      </dsp:nvSpPr>
      <dsp:spPr>
        <a:xfrm>
          <a:off x="860480" y="2795238"/>
          <a:ext cx="2224411" cy="74500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846" tIns="78846" rIns="78846" bIns="78846" numCol="1" spcCol="1270" rtlCol="0" anchor="ctr" anchorCtr="0">
          <a:noAutofit/>
        </a:bodyPr>
        <a:lstStyle/>
        <a:p>
          <a:pPr marL="0" lvl="0" indent="0" algn="l" defTabSz="9779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服务器</a:t>
          </a:r>
        </a:p>
      </dsp:txBody>
      <dsp:txXfrm>
        <a:off x="860480" y="2795238"/>
        <a:ext cx="2224411" cy="7450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A41EF0-5470-4B99-97D1-2B3D6204265C}">
      <dsp:nvSpPr>
        <dsp:cNvPr id="0" name=""/>
        <dsp:cNvSpPr/>
      </dsp:nvSpPr>
      <dsp:spPr>
        <a:xfrm>
          <a:off x="1709849" y="26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rtlCol="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需要访问权限</a:t>
          </a:r>
        </a:p>
      </dsp:txBody>
      <dsp:txXfrm>
        <a:off x="1973709" y="264125"/>
        <a:ext cx="1274030" cy="1274030"/>
      </dsp:txXfrm>
    </dsp:sp>
    <dsp:sp modelId="{96C4759D-1150-4AF2-ACC8-0673A6E17052}">
      <dsp:nvSpPr>
        <dsp:cNvPr id="0" name=""/>
        <dsp:cNvSpPr/>
      </dsp:nvSpPr>
      <dsp:spPr>
        <a:xfrm>
          <a:off x="2088216" y="1948317"/>
          <a:ext cx="1045015" cy="1045015"/>
        </a:xfrm>
        <a:prstGeom prst="mathPlus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2226733" y="2347931"/>
        <a:ext cx="767981" cy="245787"/>
      </dsp:txXfrm>
    </dsp:sp>
    <dsp:sp modelId="{FA1F2C24-078F-436D-AB98-A948A9BA885E}">
      <dsp:nvSpPr>
        <dsp:cNvPr id="0" name=""/>
        <dsp:cNvSpPr/>
      </dsp:nvSpPr>
      <dsp:spPr>
        <a:xfrm>
          <a:off x="1709849" y="3139635"/>
          <a:ext cx="1801750" cy="1801750"/>
        </a:xfrm>
        <a:prstGeom prst="ellipse">
          <a:avLst/>
        </a:prstGeom>
        <a:gradFill rotWithShape="0">
          <a:gsLst>
            <a:gs pos="0">
              <a:schemeClr val="accent2">
                <a:hueOff val="2394041"/>
                <a:satOff val="-7276"/>
                <a:lumOff val="-9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2394041"/>
                <a:satOff val="-7276"/>
                <a:lumOff val="-9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rtlCol="0" anchor="ctr" anchorCtr="0">
          <a:noAutofit/>
        </a:bodyPr>
        <a:lstStyle/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3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确定</a:t>
          </a:r>
        </a:p>
        <a:p>
          <a:pPr marL="0" lvl="0" indent="0" algn="ctr" defTabSz="1377950" rtl="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3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缩放</a:t>
          </a:r>
        </a:p>
      </dsp:txBody>
      <dsp:txXfrm>
        <a:off x="1973709" y="3403495"/>
        <a:ext cx="1274030" cy="1274030"/>
      </dsp:txXfrm>
    </dsp:sp>
    <dsp:sp modelId="{9099C925-C7DB-4A61-B291-CB438C0A7F0D}">
      <dsp:nvSpPr>
        <dsp:cNvPr id="0" name=""/>
        <dsp:cNvSpPr/>
      </dsp:nvSpPr>
      <dsp:spPr>
        <a:xfrm>
          <a:off x="3781862" y="2135699"/>
          <a:ext cx="572956" cy="670251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0" indent="0" algn="ctr" defTabSz="8890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20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3781862" y="2269749"/>
        <a:ext cx="401069" cy="402151"/>
      </dsp:txXfrm>
    </dsp:sp>
    <dsp:sp modelId="{CE32A684-AD51-4BA5-A6FB-097E50C4D2D0}">
      <dsp:nvSpPr>
        <dsp:cNvPr id="0" name=""/>
        <dsp:cNvSpPr/>
      </dsp:nvSpPr>
      <dsp:spPr>
        <a:xfrm>
          <a:off x="4592649" y="669075"/>
          <a:ext cx="3603500" cy="3603500"/>
        </a:xfrm>
        <a:prstGeom prst="ellipse">
          <a:avLst/>
        </a:prstGeom>
        <a:gradFill rotWithShape="0">
          <a:gsLst>
            <a:gs pos="0">
              <a:schemeClr val="accent2">
                <a:hueOff val="4788082"/>
                <a:satOff val="-14551"/>
                <a:lumOff val="-196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4788082"/>
                <a:satOff val="-14551"/>
                <a:lumOff val="-196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8740" tIns="78740" rIns="78740" bIns="78740" numCol="1" spcCol="1270" rtlCol="0" anchor="ctr" anchorCtr="0">
          <a:noAutofit/>
        </a:bodyPr>
        <a:lstStyle/>
        <a:p>
          <a:pPr marL="0" lvl="0" indent="0" algn="ctr" defTabSz="2755900" rtl="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62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选择</a:t>
          </a:r>
        </a:p>
        <a:p>
          <a:pPr marL="0" lvl="0" indent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2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技术</a:t>
          </a:r>
        </a:p>
      </dsp:txBody>
      <dsp:txXfrm>
        <a:off x="5120369" y="1196795"/>
        <a:ext cx="2548060" cy="25480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图标垂直实心列表"/>
  <dgm:desc val="用于从上到下显示一系列视觉对象，其中级别 1 或级别 1 和级别 2 的文本按形状分组。最适用于具有较长说明的图标或小型图片。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632A2767-FEC0-45D8-A250-3A0CECEC10E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3D87BEA-720A-4B01-983C-6493C00177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0208734-14EB-498C-BC22-55B72B8A3B63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2021/9/25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D7F7142-7B6D-4E82-A762-17951F13958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7AA5D6A-4E5C-4EA7-A13B-15A02BB533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588A98BC-2DB8-47A3-A77F-B9E32C266238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568433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svg>
</file>

<file path=ppt/media/image12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F3FF600-23F6-4617-9CEE-5CC31EC42D36}" type="datetime1">
              <a:rPr lang="zh-CN" altLang="en-US" smtClean="0"/>
              <a:pPr/>
              <a:t>2021/9/25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9BB1A04-13E8-48CD-97F9-AC2568E1A8D4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769996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64305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9664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3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35942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2667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69BB1A04-13E8-48CD-97F9-AC2568E1A8D4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fld>
            <a:endParaRPr lang="zh-CN" altLang="en-US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4962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图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组 10" hidden="1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rtlCol="0" anchor="b">
            <a:normAutofit/>
          </a:bodyPr>
          <a:lstStyle>
            <a:lvl1pPr algn="l">
              <a:defRPr sz="48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 rtlCol="0"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 rtlCol="0"/>
          <a:lstStyle/>
          <a:p>
            <a:pPr rtl="0"/>
            <a:fld id="{4D8F64CC-08DC-48BB-839A-DE96781C241A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36584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rtlCol="0" anchor="b">
            <a:normAutofit/>
          </a:bodyPr>
          <a:lstStyle>
            <a:lvl1pPr>
              <a:defRPr sz="32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9A4740-5325-49B4-ACE9-AD7AFBD98879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291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DF6C6B1-104D-4F9F-B4F1-181E04E00C0D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1172563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引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rtlCol="0" anchor="ctr">
            <a:normAutofit/>
          </a:bodyPr>
          <a:lstStyle>
            <a:lvl1pPr>
              <a:defRPr sz="3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2" name="文本占位符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rtlCol="0" anchor="ctr">
            <a:normAutofit/>
          </a:bodyPr>
          <a:lstStyle>
            <a:lvl1pPr marL="0" indent="0">
              <a:buNone/>
              <a:defRPr sz="18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8632EBE0-9A74-44A5-9B8A-6F0D4F9AAABE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D22F896-40B5-4ADD-8801-0D06FADFA095}" type="slidenum">
              <a:rPr lang="en-US" altLang="zh-CN" noProof="0" smtClean="0"/>
              <a:pPr/>
              <a:t>‹#›</a:t>
            </a:fld>
            <a:endParaRPr lang="zh-CN" altLang="en-US" noProof="0"/>
          </a:p>
        </p:txBody>
      </p:sp>
      <p:sp>
        <p:nvSpPr>
          <p:cNvPr id="60" name="文本框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altLang="en-US" sz="8000" noProof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“</a:t>
            </a:r>
          </a:p>
        </p:txBody>
      </p:sp>
      <p:sp>
        <p:nvSpPr>
          <p:cNvPr id="61" name="文本框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CN" altLang="en-US" sz="8000" noProof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022410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9035224-55DE-4369-B653-4ABF1B603A7B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74738928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标题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7" name="文本占位符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8" name="文本占位符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9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1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12" name="文本占位符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88FB360-3883-445F-A477-FE32E53E007B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42022440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19" name="文本占位符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0" name="图片占位符 2"/>
          <p:cNvSpPr>
            <a:spLocks noGrp="1" noChangeAspect="1"/>
          </p:cNvSpPr>
          <p:nvPr>
            <p:ph type="pic" idx="15" hasCustomPrompt="1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1" name="文本占位符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2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3" name="图片占位符 2"/>
          <p:cNvSpPr>
            <a:spLocks noGrp="1" noChangeAspect="1"/>
          </p:cNvSpPr>
          <p:nvPr>
            <p:ph type="pic" idx="21" hasCustomPrompt="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4" name="文本占位符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5" name="文本占位符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rtlCol="0"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26" name="图片占位符 2"/>
          <p:cNvSpPr>
            <a:spLocks noGrp="1" noChangeAspect="1"/>
          </p:cNvSpPr>
          <p:nvPr>
            <p:ph type="pic" idx="22" hasCustomPrompt="1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 rtl="0">
              <a:buNone/>
            </a:pPr>
            <a:r>
              <a:rPr lang="zh-CN" altLang="en-US" noProof="0"/>
              <a:t>单击图标以添加图片</a:t>
            </a:r>
          </a:p>
        </p:txBody>
      </p:sp>
      <p:sp>
        <p:nvSpPr>
          <p:cNvPr id="27" name="文本占位符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F6A62F-9B6E-4299-A89D-26E78DA73060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145445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014C7D-1275-4CEF-AEA8-0796912DBE9A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59061660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EF0529B-C52C-4C92-92D5-FA941A16F180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60474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C8FE60-71B6-45EF-A057-176928977097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4973606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rtlCol="0" anchor="b">
            <a:normAutofit/>
          </a:bodyPr>
          <a:lstStyle>
            <a:lvl1pPr>
              <a:defRPr sz="36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 rtlCol="0"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8A889A-DFE2-410F-ACD5-1A15EED655B7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52280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22946CC-C1CF-43EC-A9C1-27B16BBEB628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214335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rtlCol="0"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31A98DF-C636-4D9E-BDE0-904A2DCF4F44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8465934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432B92-8A51-4724-A557-FC0C1963E33C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876122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917A53C-10D3-4448-9C2A-14B9990808D1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99695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rtlCol="0" anchor="ctr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316507-0704-46DE-8403-5211511D23B6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2061360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CN" altLang="en-US" noProof="0"/>
              <a:t>单击此处编辑母版标题样式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 hasCustomPrompt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单击图标，添加图片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945C40-391C-47E5-921A-B4EE93AC9E58}" type="datetime1">
              <a:rPr lang="zh-CN" altLang="en-US" noProof="0" smtClean="0"/>
              <a:t>2021/9/25</a:t>
            </a:fld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CN" noProof="0" smtClean="0"/>
              <a:t>‹#›</a:t>
            </a:fld>
            <a:endParaRPr lang="zh-CN" altLang="en-US" noProof="0"/>
          </a:p>
        </p:txBody>
      </p:sp>
    </p:spTree>
    <p:extLst>
      <p:ext uri="{BB962C8B-B14F-4D97-AF65-F5344CB8AC3E}">
        <p14:creationId xmlns:p14="http://schemas.microsoft.com/office/powerpoint/2010/main" val="1109866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 cstate="email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组 7" hidden="1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组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组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endParaRPr lang="zh-CN" altLang="en-US" noProof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第二级</a:t>
            </a:r>
          </a:p>
          <a:p>
            <a:pPr lvl="2" rtl="0"/>
            <a:r>
              <a:rPr lang="zh-CN" altLang="en-US" noProof="0"/>
              <a:t>第三级</a:t>
            </a:r>
          </a:p>
          <a:p>
            <a:pPr lvl="3" rtl="0"/>
            <a:r>
              <a:rPr lang="zh-CN" altLang="en-US" noProof="0"/>
              <a:t>第四级</a:t>
            </a:r>
          </a:p>
          <a:p>
            <a:pPr lvl="4" rtl="0"/>
            <a:r>
              <a:rPr lang="zh-CN" altLang="en-US" noProof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17EB0FD8-7E27-4225-975C-F50830B38DEB}" type="datetime1">
              <a:rPr lang="zh-CN" altLang="en-US" noProof="0" smtClean="0"/>
              <a:t>2021/9/25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6D22F896-40B5-4ADD-8801-0D06FADFA095}" type="slidenum">
              <a:rPr lang="en-US" altLang="zh-CN" noProof="0" smtClean="0"/>
              <a:pPr/>
              <a:t>‹#›</a:t>
            </a:fld>
            <a:endParaRPr lang="zh-CN" altLang="en-US" noProof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18522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1.jpeg"/><Relationship Id="rId7" Type="http://schemas.openxmlformats.org/officeDocument/2006/relationships/diagramLayout" Target="../diagrams/layou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openxmlformats.org/officeDocument/2006/relationships/image" Target="../media/image3.jpeg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Relationship Id="rId4" Type="http://schemas.openxmlformats.org/officeDocument/2006/relationships/hyperlink" Target="mailto:someone@exampl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687081-16D7-4BC5-A7DB-E70117439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 anchor="ctr">
            <a:normAutofit/>
          </a:bodyPr>
          <a:lstStyle/>
          <a:p>
            <a:pPr rtl="0"/>
            <a:r>
              <a:rPr lang="zh-CN" altLang="en-US" dirty="0"/>
              <a:t>程序设计思路</a:t>
            </a:r>
          </a:p>
        </p:txBody>
      </p:sp>
      <p:graphicFrame>
        <p:nvGraphicFramePr>
          <p:cNvPr id="6" name="表格 7">
            <a:extLst>
              <a:ext uri="{FF2B5EF4-FFF2-40B4-BE49-F238E27FC236}">
                <a16:creationId xmlns:a16="http://schemas.microsoft.com/office/drawing/2014/main" id="{9EE8F4C4-B663-414C-BE9F-071D3B9992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689046"/>
              </p:ext>
            </p:extLst>
          </p:nvPr>
        </p:nvGraphicFramePr>
        <p:xfrm>
          <a:off x="1346201" y="2026757"/>
          <a:ext cx="9144688" cy="4178655"/>
        </p:xfrm>
        <a:graphic>
          <a:graphicData uri="http://schemas.openxmlformats.org/drawingml/2006/table">
            <a:tbl>
              <a:tblPr firstRow="1" bandRow="1">
                <a:tableStyleId>{AF606853-7671-496A-8E4F-DF71F8EC918B}</a:tableStyleId>
              </a:tblPr>
              <a:tblGrid>
                <a:gridCol w="1306384">
                  <a:extLst>
                    <a:ext uri="{9D8B030D-6E8A-4147-A177-3AD203B41FA5}">
                      <a16:colId xmlns:a16="http://schemas.microsoft.com/office/drawing/2014/main" val="1891663764"/>
                    </a:ext>
                  </a:extLst>
                </a:gridCol>
                <a:gridCol w="1306384">
                  <a:extLst>
                    <a:ext uri="{9D8B030D-6E8A-4147-A177-3AD203B41FA5}">
                      <a16:colId xmlns:a16="http://schemas.microsoft.com/office/drawing/2014/main" val="1390778350"/>
                    </a:ext>
                  </a:extLst>
                </a:gridCol>
                <a:gridCol w="1306384">
                  <a:extLst>
                    <a:ext uri="{9D8B030D-6E8A-4147-A177-3AD203B41FA5}">
                      <a16:colId xmlns:a16="http://schemas.microsoft.com/office/drawing/2014/main" val="850298169"/>
                    </a:ext>
                  </a:extLst>
                </a:gridCol>
                <a:gridCol w="1306384">
                  <a:extLst>
                    <a:ext uri="{9D8B030D-6E8A-4147-A177-3AD203B41FA5}">
                      <a16:colId xmlns:a16="http://schemas.microsoft.com/office/drawing/2014/main" val="1774294002"/>
                    </a:ext>
                  </a:extLst>
                </a:gridCol>
                <a:gridCol w="1306384">
                  <a:extLst>
                    <a:ext uri="{9D8B030D-6E8A-4147-A177-3AD203B41FA5}">
                      <a16:colId xmlns:a16="http://schemas.microsoft.com/office/drawing/2014/main" val="673766983"/>
                    </a:ext>
                  </a:extLst>
                </a:gridCol>
                <a:gridCol w="1306384">
                  <a:extLst>
                    <a:ext uri="{9D8B030D-6E8A-4147-A177-3AD203B41FA5}">
                      <a16:colId xmlns:a16="http://schemas.microsoft.com/office/drawing/2014/main" val="3998232763"/>
                    </a:ext>
                  </a:extLst>
                </a:gridCol>
                <a:gridCol w="1306384">
                  <a:extLst>
                    <a:ext uri="{9D8B030D-6E8A-4147-A177-3AD203B41FA5}">
                      <a16:colId xmlns:a16="http://schemas.microsoft.com/office/drawing/2014/main" val="2551635991"/>
                    </a:ext>
                  </a:extLst>
                </a:gridCol>
              </a:tblGrid>
              <a:tr h="539445">
                <a:tc>
                  <a:txBody>
                    <a:bodyPr/>
                    <a:lstStyle/>
                    <a:p>
                      <a:r>
                        <a:rPr lang="zh-CN" altLang="en-US" dirty="0"/>
                        <a:t>语言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难易程度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主要用途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开发范式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优点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缺点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3108478"/>
                  </a:ext>
                </a:extLst>
              </a:tr>
              <a:tr h="581321">
                <a:tc>
                  <a:txBody>
                    <a:bodyPr/>
                    <a:lstStyle/>
                    <a:p>
                      <a:r>
                        <a:rPr lang="en-US" altLang="zh-CN" dirty="0"/>
                        <a:t>C#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简单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GUI</a:t>
                      </a:r>
                      <a:r>
                        <a:rPr lang="zh-CN" altLang="en-US" dirty="0"/>
                        <a:t>， </a:t>
                      </a:r>
                      <a:r>
                        <a:rPr lang="en-US" altLang="zh-CN" dirty="0"/>
                        <a:t>web</a:t>
                      </a:r>
                      <a:r>
                        <a:rPr lang="zh-CN" altLang="en-US" dirty="0"/>
                        <a:t>，游戏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面向对象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语法简单，健壮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需要运行时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0262121"/>
                  </a:ext>
                </a:extLst>
              </a:tr>
              <a:tr h="5394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python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简单（动态类型）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脚本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面向过程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/>
                        <a:t>第三方库非常多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速度慢，难维护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985225"/>
                  </a:ext>
                </a:extLst>
              </a:tr>
              <a:tr h="539445">
                <a:tc>
                  <a:txBody>
                    <a:bodyPr/>
                    <a:lstStyle/>
                    <a:p>
                      <a:r>
                        <a:rPr lang="en-US" altLang="zh-CN" dirty="0"/>
                        <a:t>C++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非常困难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刷题。。？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面向对象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速度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使用非常困难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1795725"/>
                  </a:ext>
                </a:extLst>
              </a:tr>
              <a:tr h="539445">
                <a:tc>
                  <a:txBody>
                    <a:bodyPr/>
                    <a:lstStyle/>
                    <a:p>
                      <a:r>
                        <a:rPr lang="en-US" altLang="zh-CN" dirty="0"/>
                        <a:t>Rust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困难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/>
                        <a:t>Cli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Trait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速度，安全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生命周期复杂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3044010"/>
                  </a:ext>
                </a:extLst>
              </a:tr>
              <a:tr h="539445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2856171"/>
                  </a:ext>
                </a:extLst>
              </a:tr>
              <a:tr h="539445">
                <a:tc>
                  <a:txBody>
                    <a:bodyPr/>
                    <a:lstStyle/>
                    <a:p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2457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5875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组 279">
            <a:extLst>
              <a:ext uri="{FF2B5EF4-FFF2-40B4-BE49-F238E27FC236}">
                <a16:creationId xmlns:a16="http://schemas.microsoft.com/office/drawing/2014/main" id="{5FE07634-A83A-4681-9C1D-BC0775F9D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81" name="长方形 280">
              <a:extLst>
                <a:ext uri="{FF2B5EF4-FFF2-40B4-BE49-F238E27FC236}">
                  <a16:creationId xmlns:a16="http://schemas.microsoft.com/office/drawing/2014/main" id="{BF62976A-266E-4650-88F2-C16130F3DF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pic>
          <p:nvPicPr>
            <p:cNvPr id="282" name="图片 2">
              <a:extLst>
                <a:ext uri="{FF2B5EF4-FFF2-40B4-BE49-F238E27FC236}">
                  <a16:creationId xmlns:a16="http://schemas.microsoft.com/office/drawing/2014/main" id="{88D9B99B-59C2-481A-A948-F87920A7FE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6="http://schemas.microsoft.com/office/drawing/2014/main"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519" y="618518"/>
            <a:ext cx="3084891" cy="147857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sz="3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计算元件</a:t>
            </a:r>
          </a:p>
        </p:txBody>
      </p:sp>
      <p:pic>
        <p:nvPicPr>
          <p:cNvPr id="10" name="内容占位符 6" descr="电路板">
            <a:extLst>
              <a:ext uri="{FF2B5EF4-FFF2-40B4-BE49-F238E27FC236}">
                <a16:creationId xmlns:a16="http://schemas.microsoft.com/office/drawing/2014/main" id="{38616497-6A2B-4863-A3DD-A2D0AF0748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131" r="14065"/>
          <a:stretch/>
        </p:blipFill>
        <p:spPr>
          <a:xfrm flipH="1">
            <a:off x="-5597" y="10"/>
            <a:ext cx="7558541" cy="6857990"/>
          </a:xfrm>
          <a:prstGeom prst="rect">
            <a:avLst/>
          </a:prstGeom>
        </p:spPr>
      </p:pic>
      <p:grpSp>
        <p:nvGrpSpPr>
          <p:cNvPr id="341" name="组 283" hidden="1">
            <a:extLst>
              <a:ext uri="{FF2B5EF4-FFF2-40B4-BE49-F238E27FC236}">
                <a16:creationId xmlns:a16="http://schemas.microsoft.com/office/drawing/2014/main" id="{A2E1FE48-FA7B-4262-B922-041542931D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F2E644B1-8F72-4AC4-89F1-EB3A027341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6" name="Freeform 6">
              <a:extLst>
                <a:ext uri="{FF2B5EF4-FFF2-40B4-BE49-F238E27FC236}">
                  <a16:creationId xmlns:a16="http://schemas.microsoft.com/office/drawing/2014/main" id="{1781B8E8-8A26-4FFB-BE0C-7C0C644F7C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7">
              <a:extLst>
                <a:ext uri="{FF2B5EF4-FFF2-40B4-BE49-F238E27FC236}">
                  <a16:creationId xmlns:a16="http://schemas.microsoft.com/office/drawing/2014/main" id="{4109D997-E9DF-4429-A643-3E691E2B70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Rectangle 287">
              <a:extLst>
                <a:ext uri="{FF2B5EF4-FFF2-40B4-BE49-F238E27FC236}">
                  <a16:creationId xmlns:a16="http://schemas.microsoft.com/office/drawing/2014/main" id="{B392695A-F131-4C51-B689-3F4D5B1A2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9" name="Freeform 9">
              <a:extLst>
                <a:ext uri="{FF2B5EF4-FFF2-40B4-BE49-F238E27FC236}">
                  <a16:creationId xmlns:a16="http://schemas.microsoft.com/office/drawing/2014/main" id="{8218EC3E-07D0-417A-B0A8-057F825EF7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10">
              <a:extLst>
                <a:ext uri="{FF2B5EF4-FFF2-40B4-BE49-F238E27FC236}">
                  <a16:creationId xmlns:a16="http://schemas.microsoft.com/office/drawing/2014/main" id="{B036399E-7675-47B6-A645-242946879E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11">
              <a:extLst>
                <a:ext uri="{FF2B5EF4-FFF2-40B4-BE49-F238E27FC236}">
                  <a16:creationId xmlns:a16="http://schemas.microsoft.com/office/drawing/2014/main" id="{C44A0438-B8A4-43B3-B17C-B919FCD92C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12">
              <a:extLst>
                <a:ext uri="{FF2B5EF4-FFF2-40B4-BE49-F238E27FC236}">
                  <a16:creationId xmlns:a16="http://schemas.microsoft.com/office/drawing/2014/main" id="{ABC7257F-6F64-4B81-BDA7-7C232BCBA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13">
              <a:extLst>
                <a:ext uri="{FF2B5EF4-FFF2-40B4-BE49-F238E27FC236}">
                  <a16:creationId xmlns:a16="http://schemas.microsoft.com/office/drawing/2014/main" id="{72DD7E92-F033-480C-A220-63CE422C3A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14">
              <a:extLst>
                <a:ext uri="{FF2B5EF4-FFF2-40B4-BE49-F238E27FC236}">
                  <a16:creationId xmlns:a16="http://schemas.microsoft.com/office/drawing/2014/main" id="{444A9AC9-463E-45E7-A818-13F664F7C0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15">
              <a:extLst>
                <a:ext uri="{FF2B5EF4-FFF2-40B4-BE49-F238E27FC236}">
                  <a16:creationId xmlns:a16="http://schemas.microsoft.com/office/drawing/2014/main" id="{6CCE9BBE-5DE3-4991-80CA-DFEB92867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6" name="Freeform 16">
              <a:extLst>
                <a:ext uri="{FF2B5EF4-FFF2-40B4-BE49-F238E27FC236}">
                  <a16:creationId xmlns:a16="http://schemas.microsoft.com/office/drawing/2014/main" id="{3180F6DF-A13F-491C-BF97-B206E3E7B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7" name="Freeform 17">
              <a:extLst>
                <a:ext uri="{FF2B5EF4-FFF2-40B4-BE49-F238E27FC236}">
                  <a16:creationId xmlns:a16="http://schemas.microsoft.com/office/drawing/2014/main" id="{CAD0E44C-73C8-42BB-ADA8-2BA6B3082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8" name="Freeform 18">
              <a:extLst>
                <a:ext uri="{FF2B5EF4-FFF2-40B4-BE49-F238E27FC236}">
                  <a16:creationId xmlns:a16="http://schemas.microsoft.com/office/drawing/2014/main" id="{436EC43E-A70D-4E5C-B275-35CA8E93C1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9" name="Freeform 19">
              <a:extLst>
                <a:ext uri="{FF2B5EF4-FFF2-40B4-BE49-F238E27FC236}">
                  <a16:creationId xmlns:a16="http://schemas.microsoft.com/office/drawing/2014/main" id="{ADE7E5B6-2E2A-4F56-9E90-F8613E6D1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0" name="Freeform 20">
              <a:extLst>
                <a:ext uri="{FF2B5EF4-FFF2-40B4-BE49-F238E27FC236}">
                  <a16:creationId xmlns:a16="http://schemas.microsoft.com/office/drawing/2014/main" id="{86B9E49B-AE8D-47E0-BACC-A6D0AC3AB2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1" name="Freeform 21">
              <a:extLst>
                <a:ext uri="{FF2B5EF4-FFF2-40B4-BE49-F238E27FC236}">
                  <a16:creationId xmlns:a16="http://schemas.microsoft.com/office/drawing/2014/main" id="{2EB961AF-CD61-41BA-B0B2-0741A5ED6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2" name="Freeform 22">
              <a:extLst>
                <a:ext uri="{FF2B5EF4-FFF2-40B4-BE49-F238E27FC236}">
                  <a16:creationId xmlns:a16="http://schemas.microsoft.com/office/drawing/2014/main" id="{DC42BDA1-810A-4135-B3B1-B3161D372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3" name="Freeform 23">
              <a:extLst>
                <a:ext uri="{FF2B5EF4-FFF2-40B4-BE49-F238E27FC236}">
                  <a16:creationId xmlns:a16="http://schemas.microsoft.com/office/drawing/2014/main" id="{FA51FCA8-FCF4-4116-8CB2-5C539E37F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4" name="Freeform 24">
              <a:extLst>
                <a:ext uri="{FF2B5EF4-FFF2-40B4-BE49-F238E27FC236}">
                  <a16:creationId xmlns:a16="http://schemas.microsoft.com/office/drawing/2014/main" id="{F2850A10-CDBC-462A-8CB7-025874683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5" name="Freeform 25">
              <a:extLst>
                <a:ext uri="{FF2B5EF4-FFF2-40B4-BE49-F238E27FC236}">
                  <a16:creationId xmlns:a16="http://schemas.microsoft.com/office/drawing/2014/main" id="{738A37B9-77C2-4464-BF1F-2AF25A0D29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6" name="Freeform 26">
              <a:extLst>
                <a:ext uri="{FF2B5EF4-FFF2-40B4-BE49-F238E27FC236}">
                  <a16:creationId xmlns:a16="http://schemas.microsoft.com/office/drawing/2014/main" id="{89026C8B-A162-4523-A51B-9F1200BC60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7" name="Freeform 27">
              <a:extLst>
                <a:ext uri="{FF2B5EF4-FFF2-40B4-BE49-F238E27FC236}">
                  <a16:creationId xmlns:a16="http://schemas.microsoft.com/office/drawing/2014/main" id="{5B76BC40-1FA2-477D-B2C2-4763577DB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8" name="Freeform 28">
              <a:extLst>
                <a:ext uri="{FF2B5EF4-FFF2-40B4-BE49-F238E27FC236}">
                  <a16:creationId xmlns:a16="http://schemas.microsoft.com/office/drawing/2014/main" id="{6BC68EAA-2809-4AE4-80C1-2555CEF73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9" name="Freeform 29">
              <a:extLst>
                <a:ext uri="{FF2B5EF4-FFF2-40B4-BE49-F238E27FC236}">
                  <a16:creationId xmlns:a16="http://schemas.microsoft.com/office/drawing/2014/main" id="{FE709D1B-0541-4414-9E87-CF7D6918C1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0" name="Freeform 30">
              <a:extLst>
                <a:ext uri="{FF2B5EF4-FFF2-40B4-BE49-F238E27FC236}">
                  <a16:creationId xmlns:a16="http://schemas.microsoft.com/office/drawing/2014/main" id="{33BCB888-11B8-4D01-BCDA-59BBA28DCE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1" name="Freeform 31">
              <a:extLst>
                <a:ext uri="{FF2B5EF4-FFF2-40B4-BE49-F238E27FC236}">
                  <a16:creationId xmlns:a16="http://schemas.microsoft.com/office/drawing/2014/main" id="{28E5CE3E-C11A-4CF7-82BF-37D1221D4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2" name="Freeform 32">
              <a:extLst>
                <a:ext uri="{FF2B5EF4-FFF2-40B4-BE49-F238E27FC236}">
                  <a16:creationId xmlns:a16="http://schemas.microsoft.com/office/drawing/2014/main" id="{55284FC3-21FB-4FA7-B695-2D6A9CEF73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3" name="Rectangle 312">
              <a:extLst>
                <a:ext uri="{FF2B5EF4-FFF2-40B4-BE49-F238E27FC236}">
                  <a16:creationId xmlns:a16="http://schemas.microsoft.com/office/drawing/2014/main" id="{13DA6B78-00DE-4E55-9124-EFD72519B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14" name="Freeform 34">
              <a:extLst>
                <a:ext uri="{FF2B5EF4-FFF2-40B4-BE49-F238E27FC236}">
                  <a16:creationId xmlns:a16="http://schemas.microsoft.com/office/drawing/2014/main" id="{D4602B0F-2844-48BE-9B4A-0366AC904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5" name="Freeform 35">
              <a:extLst>
                <a:ext uri="{FF2B5EF4-FFF2-40B4-BE49-F238E27FC236}">
                  <a16:creationId xmlns:a16="http://schemas.microsoft.com/office/drawing/2014/main" id="{E31E05BB-6004-474D-9900-D990378FD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6" name="Freeform 36">
              <a:extLst>
                <a:ext uri="{FF2B5EF4-FFF2-40B4-BE49-F238E27FC236}">
                  <a16:creationId xmlns:a16="http://schemas.microsoft.com/office/drawing/2014/main" id="{00BD01ED-F65D-4601-A77D-508E960E09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7" name="Freeform 37">
              <a:extLst>
                <a:ext uri="{FF2B5EF4-FFF2-40B4-BE49-F238E27FC236}">
                  <a16:creationId xmlns:a16="http://schemas.microsoft.com/office/drawing/2014/main" id="{FD307CAE-789C-4E80-B6F1-9858A3ABA3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8" name="Freeform 38">
              <a:extLst>
                <a:ext uri="{FF2B5EF4-FFF2-40B4-BE49-F238E27FC236}">
                  <a16:creationId xmlns:a16="http://schemas.microsoft.com/office/drawing/2014/main" id="{94B97B29-709E-4E24-B2FA-EF84AA12D2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9" name="Freeform 39">
              <a:extLst>
                <a:ext uri="{FF2B5EF4-FFF2-40B4-BE49-F238E27FC236}">
                  <a16:creationId xmlns:a16="http://schemas.microsoft.com/office/drawing/2014/main" id="{C05D52B9-1FA2-4E7C-8229-B09811A901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0" name="Freeform 40">
              <a:extLst>
                <a:ext uri="{FF2B5EF4-FFF2-40B4-BE49-F238E27FC236}">
                  <a16:creationId xmlns:a16="http://schemas.microsoft.com/office/drawing/2014/main" id="{CC0A5575-2FB9-440F-B9A8-E0DDE1C37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1" name="Freeform 41">
              <a:extLst>
                <a:ext uri="{FF2B5EF4-FFF2-40B4-BE49-F238E27FC236}">
                  <a16:creationId xmlns:a16="http://schemas.microsoft.com/office/drawing/2014/main" id="{AFFCC88F-01DF-4DE1-8CD5-88631E3091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2" name="Freeform 42">
              <a:extLst>
                <a:ext uri="{FF2B5EF4-FFF2-40B4-BE49-F238E27FC236}">
                  <a16:creationId xmlns:a16="http://schemas.microsoft.com/office/drawing/2014/main" id="{33EEC40B-E2CD-4BAC-94D6-85B707142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3" name="Freeform 43">
              <a:extLst>
                <a:ext uri="{FF2B5EF4-FFF2-40B4-BE49-F238E27FC236}">
                  <a16:creationId xmlns:a16="http://schemas.microsoft.com/office/drawing/2014/main" id="{3E0E9643-5C60-4933-BB1B-9A09057E72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4" name="Freeform 44">
              <a:extLst>
                <a:ext uri="{FF2B5EF4-FFF2-40B4-BE49-F238E27FC236}">
                  <a16:creationId xmlns:a16="http://schemas.microsoft.com/office/drawing/2014/main" id="{94F86E92-9EC7-437C-946B-31E7C1C47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5" name="Rectangle 324">
              <a:extLst>
                <a:ext uri="{FF2B5EF4-FFF2-40B4-BE49-F238E27FC236}">
                  <a16:creationId xmlns:a16="http://schemas.microsoft.com/office/drawing/2014/main" id="{BE9A51BE-C514-46B5-ABA6-7E7C878F8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6" name="Freeform 46">
              <a:extLst>
                <a:ext uri="{FF2B5EF4-FFF2-40B4-BE49-F238E27FC236}">
                  <a16:creationId xmlns:a16="http://schemas.microsoft.com/office/drawing/2014/main" id="{8B255447-F0E9-4D96-A4B0-F9EDDE58A3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7" name="Freeform 47">
              <a:extLst>
                <a:ext uri="{FF2B5EF4-FFF2-40B4-BE49-F238E27FC236}">
                  <a16:creationId xmlns:a16="http://schemas.microsoft.com/office/drawing/2014/main" id="{AFAC5F3A-3BE7-489E-A848-498B9995F1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8" name="Freeform 48">
              <a:extLst>
                <a:ext uri="{FF2B5EF4-FFF2-40B4-BE49-F238E27FC236}">
                  <a16:creationId xmlns:a16="http://schemas.microsoft.com/office/drawing/2014/main" id="{A974E7AA-5EF3-4817-B0AE-4C1A784EE9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9" name="Freeform 49">
              <a:extLst>
                <a:ext uri="{FF2B5EF4-FFF2-40B4-BE49-F238E27FC236}">
                  <a16:creationId xmlns:a16="http://schemas.microsoft.com/office/drawing/2014/main" id="{8AA54AC1-3E87-49C0-A594-87829A2CFF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0" name="Freeform 50">
              <a:extLst>
                <a:ext uri="{FF2B5EF4-FFF2-40B4-BE49-F238E27FC236}">
                  <a16:creationId xmlns:a16="http://schemas.microsoft.com/office/drawing/2014/main" id="{CC237789-73BC-4BD9-BFE8-1325FA4B52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1" name="Freeform 51">
              <a:extLst>
                <a:ext uri="{FF2B5EF4-FFF2-40B4-BE49-F238E27FC236}">
                  <a16:creationId xmlns:a16="http://schemas.microsoft.com/office/drawing/2014/main" id="{DCF4052D-CF62-47DC-991E-49D0BA908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2" name="Freeform 52">
              <a:extLst>
                <a:ext uri="{FF2B5EF4-FFF2-40B4-BE49-F238E27FC236}">
                  <a16:creationId xmlns:a16="http://schemas.microsoft.com/office/drawing/2014/main" id="{2ABD9104-C938-44F2-8622-8407A2593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3" name="Freeform 53">
              <a:extLst>
                <a:ext uri="{FF2B5EF4-FFF2-40B4-BE49-F238E27FC236}">
                  <a16:creationId xmlns:a16="http://schemas.microsoft.com/office/drawing/2014/main" id="{4AA18F60-3E86-4A5A-B82E-A79183ED3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4" name="Freeform 54">
              <a:extLst>
                <a:ext uri="{FF2B5EF4-FFF2-40B4-BE49-F238E27FC236}">
                  <a16:creationId xmlns:a16="http://schemas.microsoft.com/office/drawing/2014/main" id="{0F34C941-6196-4937-99E5-14AAD23F2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5" name="Freeform 55">
              <a:extLst>
                <a:ext uri="{FF2B5EF4-FFF2-40B4-BE49-F238E27FC236}">
                  <a16:creationId xmlns:a16="http://schemas.microsoft.com/office/drawing/2014/main" id="{60DB8A6C-23D7-4A88-BDCE-8FEC86A123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6" name="Freeform 56">
              <a:extLst>
                <a:ext uri="{FF2B5EF4-FFF2-40B4-BE49-F238E27FC236}">
                  <a16:creationId xmlns:a16="http://schemas.microsoft.com/office/drawing/2014/main" id="{29F5F702-AEE6-4633-BB20-7A15C3A31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7" name="Freeform 57">
              <a:extLst>
                <a:ext uri="{FF2B5EF4-FFF2-40B4-BE49-F238E27FC236}">
                  <a16:creationId xmlns:a16="http://schemas.microsoft.com/office/drawing/2014/main" id="{F30C7A45-6890-4EA5-9F6B-E2AB4D04C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8" name="Freeform 58">
              <a:extLst>
                <a:ext uri="{FF2B5EF4-FFF2-40B4-BE49-F238E27FC236}">
                  <a16:creationId xmlns:a16="http://schemas.microsoft.com/office/drawing/2014/main" id="{F31A7373-F68A-485D-95DC-B53ACC7B5F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aphicFrame>
        <p:nvGraphicFramePr>
          <p:cNvPr id="200" name="内容占位符 2" descr="SmartArt">
            <a:extLst>
              <a:ext uri="{FF2B5EF4-FFF2-40B4-BE49-F238E27FC236}">
                <a16:creationId xmlns:a16="http://schemas.microsoft.com/office/drawing/2014/main" id="{C7094B13-F699-4785-845B-4DB18710A2F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6234377"/>
              </p:ext>
            </p:extLst>
          </p:nvPr>
        </p:nvGraphicFramePr>
        <p:xfrm>
          <a:off x="7962519" y="2249487"/>
          <a:ext cx="3084892" cy="35417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</p:spTree>
    <p:extLst>
      <p:ext uri="{BB962C8B-B14F-4D97-AF65-F5344CB8AC3E}">
        <p14:creationId xmlns:p14="http://schemas.microsoft.com/office/powerpoint/2010/main" val="3026653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长方形 90">
            <a:extLst>
              <a:ext uri="{FF2B5EF4-FFF2-40B4-BE49-F238E27FC236}">
                <a16:creationId xmlns:a16="http://schemas.microsoft.com/office/drawing/2014/main" id="{5BE62A68-92FB-4DA6-B1D6-FA043544A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93" name="图片 2">
            <a:extLst>
              <a:ext uri="{FF2B5EF4-FFF2-40B4-BE49-F238E27FC236}">
                <a16:creationId xmlns:a16="http://schemas.microsoft.com/office/drawing/2014/main" id="{10A6DFCC-5864-48A7-8196-CBCF038BB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email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dgm="http://schemas.openxmlformats.org/drawingml/2006/diagram" xmlns:a16="http://schemas.microsoft.com/office/drawing/2014/main"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5" name="组 94" hidden="1">
            <a:extLst>
              <a:ext uri="{FF2B5EF4-FFF2-40B4-BE49-F238E27FC236}">
                <a16:creationId xmlns:a16="http://schemas.microsoft.com/office/drawing/2014/main" id="{03CA880E-A155-41A2-B87D-21AC3CE33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96" name="Rectangle 5">
              <a:extLst>
                <a:ext uri="{FF2B5EF4-FFF2-40B4-BE49-F238E27FC236}">
                  <a16:creationId xmlns:a16="http://schemas.microsoft.com/office/drawing/2014/main" id="{AD179668-A46F-4D4C-8C75-2F3B4B5787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6">
              <a:extLst>
                <a:ext uri="{FF2B5EF4-FFF2-40B4-BE49-F238E27FC236}">
                  <a16:creationId xmlns:a16="http://schemas.microsoft.com/office/drawing/2014/main" id="{0DB283C2-E19A-4A75-909F-450DB72DE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7">
              <a:extLst>
                <a:ext uri="{FF2B5EF4-FFF2-40B4-BE49-F238E27FC236}">
                  <a16:creationId xmlns:a16="http://schemas.microsoft.com/office/drawing/2014/main" id="{B674E08A-09B5-42AD-805C-43DAE1D0BE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8">
              <a:extLst>
                <a:ext uri="{FF2B5EF4-FFF2-40B4-BE49-F238E27FC236}">
                  <a16:creationId xmlns:a16="http://schemas.microsoft.com/office/drawing/2014/main" id="{248B903F-D11E-41B4-A6F7-5ACF56D76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9">
              <a:extLst>
                <a:ext uri="{FF2B5EF4-FFF2-40B4-BE49-F238E27FC236}">
                  <a16:creationId xmlns:a16="http://schemas.microsoft.com/office/drawing/2014/main" id="{68B65942-DED3-475B-B28D-839E15541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10">
              <a:extLst>
                <a:ext uri="{FF2B5EF4-FFF2-40B4-BE49-F238E27FC236}">
                  <a16:creationId xmlns:a16="http://schemas.microsoft.com/office/drawing/2014/main" id="{54C02C20-8E50-4D5F-9E89-7266186B1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11">
              <a:extLst>
                <a:ext uri="{FF2B5EF4-FFF2-40B4-BE49-F238E27FC236}">
                  <a16:creationId xmlns:a16="http://schemas.microsoft.com/office/drawing/2014/main" id="{057C79DE-C22B-4732-B921-1EEF64DAD2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12">
              <a:extLst>
                <a:ext uri="{FF2B5EF4-FFF2-40B4-BE49-F238E27FC236}">
                  <a16:creationId xmlns:a16="http://schemas.microsoft.com/office/drawing/2014/main" id="{21E55FE5-F856-4E6D-A505-4A5AA92FC2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13">
              <a:extLst>
                <a:ext uri="{FF2B5EF4-FFF2-40B4-BE49-F238E27FC236}">
                  <a16:creationId xmlns:a16="http://schemas.microsoft.com/office/drawing/2014/main" id="{564ACC84-D8A2-43FB-AB43-D7A892AC8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14">
              <a:extLst>
                <a:ext uri="{FF2B5EF4-FFF2-40B4-BE49-F238E27FC236}">
                  <a16:creationId xmlns:a16="http://schemas.microsoft.com/office/drawing/2014/main" id="{33DE6074-A243-4841-8A21-41739E524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15">
              <a:extLst>
                <a:ext uri="{FF2B5EF4-FFF2-40B4-BE49-F238E27FC236}">
                  <a16:creationId xmlns:a16="http://schemas.microsoft.com/office/drawing/2014/main" id="{6AD73007-A6A4-498E-8AF9-C3F7D61DC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Line 16">
              <a:extLst>
                <a:ext uri="{FF2B5EF4-FFF2-40B4-BE49-F238E27FC236}">
                  <a16:creationId xmlns:a16="http://schemas.microsoft.com/office/drawing/2014/main" id="{541BFD40-70B0-48BA-9216-9C67411F4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108" name="Freeform 17">
              <a:extLst>
                <a:ext uri="{FF2B5EF4-FFF2-40B4-BE49-F238E27FC236}">
                  <a16:creationId xmlns:a16="http://schemas.microsoft.com/office/drawing/2014/main" id="{7DFC59A5-0E43-4308-8BFB-F505CFB549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18">
              <a:extLst>
                <a:ext uri="{FF2B5EF4-FFF2-40B4-BE49-F238E27FC236}">
                  <a16:creationId xmlns:a16="http://schemas.microsoft.com/office/drawing/2014/main" id="{0852232F-7FE7-4B61-AC34-F29289DAC7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19">
              <a:extLst>
                <a:ext uri="{FF2B5EF4-FFF2-40B4-BE49-F238E27FC236}">
                  <a16:creationId xmlns:a16="http://schemas.microsoft.com/office/drawing/2014/main" id="{F2467A7F-F122-4464-A682-8C4DB1DA1E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20">
              <a:extLst>
                <a:ext uri="{FF2B5EF4-FFF2-40B4-BE49-F238E27FC236}">
                  <a16:creationId xmlns:a16="http://schemas.microsoft.com/office/drawing/2014/main" id="{2178D569-0695-49D6-8261-1BF6E2E48F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Rectangle 21">
              <a:extLst>
                <a:ext uri="{FF2B5EF4-FFF2-40B4-BE49-F238E27FC236}">
                  <a16:creationId xmlns:a16="http://schemas.microsoft.com/office/drawing/2014/main" id="{E289FFF1-2E96-4F4A-94D2-D1FED6AE8A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3" name="Freeform 22">
              <a:extLst>
                <a:ext uri="{FF2B5EF4-FFF2-40B4-BE49-F238E27FC236}">
                  <a16:creationId xmlns:a16="http://schemas.microsoft.com/office/drawing/2014/main" id="{F0509D92-D47A-49BC-899A-0C2AB53BC6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23">
              <a:extLst>
                <a:ext uri="{FF2B5EF4-FFF2-40B4-BE49-F238E27FC236}">
                  <a16:creationId xmlns:a16="http://schemas.microsoft.com/office/drawing/2014/main" id="{606E419B-186B-4DA7-95FA-F921A2D3FC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24">
              <a:extLst>
                <a:ext uri="{FF2B5EF4-FFF2-40B4-BE49-F238E27FC236}">
                  <a16:creationId xmlns:a16="http://schemas.microsoft.com/office/drawing/2014/main" id="{35DBBAC4-A0DC-44A6-A64F-3FF22BC30B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25">
              <a:extLst>
                <a:ext uri="{FF2B5EF4-FFF2-40B4-BE49-F238E27FC236}">
                  <a16:creationId xmlns:a16="http://schemas.microsoft.com/office/drawing/2014/main" id="{45359546-A3CF-4560-869D-4C642B0F75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26">
              <a:extLst>
                <a:ext uri="{FF2B5EF4-FFF2-40B4-BE49-F238E27FC236}">
                  <a16:creationId xmlns:a16="http://schemas.microsoft.com/office/drawing/2014/main" id="{A9D2DDA1-3EE0-4B5E-8107-6000BCB2B4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27">
              <a:extLst>
                <a:ext uri="{FF2B5EF4-FFF2-40B4-BE49-F238E27FC236}">
                  <a16:creationId xmlns:a16="http://schemas.microsoft.com/office/drawing/2014/main" id="{6DA22C48-18EA-47BE-B75A-9594E025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28">
              <a:extLst>
                <a:ext uri="{FF2B5EF4-FFF2-40B4-BE49-F238E27FC236}">
                  <a16:creationId xmlns:a16="http://schemas.microsoft.com/office/drawing/2014/main" id="{411A5F9B-C5BD-4FE0-BEE1-5FA9B82FB3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29">
              <a:extLst>
                <a:ext uri="{FF2B5EF4-FFF2-40B4-BE49-F238E27FC236}">
                  <a16:creationId xmlns:a16="http://schemas.microsoft.com/office/drawing/2014/main" id="{AFFCFD60-FB34-408B-A2EA-311A1093D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30">
              <a:extLst>
                <a:ext uri="{FF2B5EF4-FFF2-40B4-BE49-F238E27FC236}">
                  <a16:creationId xmlns:a16="http://schemas.microsoft.com/office/drawing/2014/main" id="{72B9EBCA-3EF6-4296-80E0-CD849B27E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31">
              <a:extLst>
                <a:ext uri="{FF2B5EF4-FFF2-40B4-BE49-F238E27FC236}">
                  <a16:creationId xmlns:a16="http://schemas.microsoft.com/office/drawing/2014/main" id="{CC021197-0DB7-42B6-93BB-32252A937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9A134327-4864-46BB-A57A-7055C9E3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 rtlCol="0">
            <a:normAutofit/>
          </a:bodyPr>
          <a:lstStyle/>
          <a:p>
            <a:pPr algn="r" rtl="0"/>
            <a:r>
              <a:rPr lang="zh-CN" altLang="en-US" sz="3300" dirty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分配</a:t>
            </a:r>
          </a:p>
        </p:txBody>
      </p:sp>
      <p:sp useBgFill="1">
        <p:nvSpPr>
          <p:cNvPr id="124" name="对角圆角矩形 6">
            <a:extLst>
              <a:ext uri="{FF2B5EF4-FFF2-40B4-BE49-F238E27FC236}">
                <a16:creationId xmlns:a16="http://schemas.microsoft.com/office/drawing/2014/main" id="{7C30BDFE-E13B-4CD1-9371-FAEDFF80CD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pSp>
        <p:nvGrpSpPr>
          <p:cNvPr id="126" name="组 125" hidden="1">
            <a:extLst>
              <a:ext uri="{FF2B5EF4-FFF2-40B4-BE49-F238E27FC236}">
                <a16:creationId xmlns:a16="http://schemas.microsoft.com/office/drawing/2014/main" id="{A847D4E2-EA7B-40EF-8062-D1FAF838F6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F1549F3B-53A1-4D15-8E8E-4297D91B8D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841347B2-F767-433C-946A-1B19B4C40E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B34A4847-B6CA-4001-8EB1-33B3854A4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35">
              <a:extLst>
                <a:ext uri="{FF2B5EF4-FFF2-40B4-BE49-F238E27FC236}">
                  <a16:creationId xmlns:a16="http://schemas.microsoft.com/office/drawing/2014/main" id="{EF334B32-D0A0-45DE-99CB-37A3E56ECE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36">
              <a:extLst>
                <a:ext uri="{FF2B5EF4-FFF2-40B4-BE49-F238E27FC236}">
                  <a16:creationId xmlns:a16="http://schemas.microsoft.com/office/drawing/2014/main" id="{5D1098DF-5812-4A6F-A4B7-AFEBEDA983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37">
              <a:extLst>
                <a:ext uri="{FF2B5EF4-FFF2-40B4-BE49-F238E27FC236}">
                  <a16:creationId xmlns:a16="http://schemas.microsoft.com/office/drawing/2014/main" id="{2A72CC5D-2EA1-4ABD-B694-045401D7F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47B8C57D-403F-4D5B-9724-24276E99B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4890E5D3-F793-4B6A-AA8F-1F6C03BD1B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68A2FE4A-346D-4EA5-B377-EED4515161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2F12D5D5-9BB1-4D89-B5B4-8F8353825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dgm="http://schemas.openxmlformats.org/drawingml/2006/diagram" xmlns:a16="http://schemas.microsoft.com/office/drawing/2014/main"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graphicFrame>
        <p:nvGraphicFramePr>
          <p:cNvPr id="13" name="内容占位符 5" descr="图形">
            <a:extLst>
              <a:ext uri="{FF2B5EF4-FFF2-40B4-BE49-F238E27FC236}">
                <a16:creationId xmlns:a16="http://schemas.microsoft.com/office/drawing/2014/main" id="{B33E6934-D239-4A28-AC33-F8851CE5D9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7865318"/>
              </p:ext>
            </p:extLst>
          </p:nvPr>
        </p:nvGraphicFramePr>
        <p:xfrm>
          <a:off x="4296698" y="1083956"/>
          <a:ext cx="6545928" cy="43291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56639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14F439-6F4E-4BCD-9A8D-B3943844CA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 rtlCol="0">
            <a:normAutofit/>
          </a:bodyPr>
          <a:lstStyle/>
          <a:p>
            <a:pPr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流程</a:t>
            </a:r>
          </a:p>
        </p:txBody>
      </p:sp>
      <p:graphicFrame>
        <p:nvGraphicFramePr>
          <p:cNvPr id="6" name="内容占位符 5" descr="SmartArt">
            <a:extLst>
              <a:ext uri="{FF2B5EF4-FFF2-40B4-BE49-F238E27FC236}">
                <a16:creationId xmlns:a16="http://schemas.microsoft.com/office/drawing/2014/main" id="{E693AFA8-6DE5-4AFA-9068-5150F8136E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60279586"/>
              </p:ext>
            </p:extLst>
          </p:nvPr>
        </p:nvGraphicFramePr>
        <p:xfrm>
          <a:off x="1141413" y="1692612"/>
          <a:ext cx="9906000" cy="494165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084789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DC9467-D86A-4D44-9E01-5796E5BD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/>
          <a:lstStyle/>
          <a:p>
            <a:pPr algn="ctr" rtl="0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联系详细信息</a:t>
            </a:r>
          </a:p>
        </p:txBody>
      </p:sp>
      <p:pic>
        <p:nvPicPr>
          <p:cNvPr id="6" name="图片占位符 5" descr="电路">
            <a:extLst>
              <a:ext uri="{FF2B5EF4-FFF2-40B4-BE49-F238E27FC236}">
                <a16:creationId xmlns:a16="http://schemas.microsoft.com/office/drawing/2014/main" id="{103D88BF-51AE-46F2-8081-A3C50643270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141411" y="783406"/>
            <a:ext cx="9912354" cy="3299778"/>
          </a:xfrm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1A79215-653F-4996-95E5-0FD4B247B2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1364" y="5124019"/>
            <a:ext cx="9910859" cy="1325941"/>
          </a:xfrm>
        </p:spPr>
        <p:txBody>
          <a:bodyPr rtlCol="0">
            <a:normAutofit/>
          </a:bodyPr>
          <a:lstStyle/>
          <a:p>
            <a:pPr algn="ctr" rtl="0"/>
            <a:r>
              <a:rPr lang="en-US" altLang="zh-CN" sz="2400">
                <a:latin typeface="Microsoft YaHei UI" panose="020B0503020204020204" pitchFamily="34" charset="-122"/>
                <a:ea typeface="Microsoft YaHei UI" panose="020B0503020204020204" pitchFamily="34" charset="-122"/>
                <a:hlinkClick r:id="rId4"/>
              </a:rPr>
              <a:t>someone@example.com</a:t>
            </a:r>
            <a:endParaRPr lang="zh-CN" altLang="en-US" sz="240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06540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线路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186_TF22898775_Win32" id="{19EA1617-439D-4828-A48F-A55ED6EF39C2}" vid="{A460AA3E-6F92-47C1-A670-65A7AFCD46AE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518BD99-41E9-467C-9777-74587F83171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03EF818-EDF6-480C-9B86-0A3B979BCCF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8C32A8-E4D9-473C-833A-8950C6E7C09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现代设计</Template>
  <TotalTime>188</TotalTime>
  <Words>98</Words>
  <Application>Microsoft Office PowerPoint</Application>
  <PresentationFormat>宽屏</PresentationFormat>
  <Paragraphs>50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9" baseType="lpstr">
      <vt:lpstr>Microsoft YaHei UI</vt:lpstr>
      <vt:lpstr>Arial</vt:lpstr>
      <vt:lpstr>Tw Cen MT</vt:lpstr>
      <vt:lpstr>线路</vt:lpstr>
      <vt:lpstr>程序设计思路</vt:lpstr>
      <vt:lpstr>计算元件</vt:lpstr>
      <vt:lpstr>分配</vt:lpstr>
      <vt:lpstr>流程</vt:lpstr>
      <vt:lpstr>联系详细信息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程序设计思路</dc:title>
  <dc:creator>啸天 雷</dc:creator>
  <cp:lastModifiedBy>啸天 雷</cp:lastModifiedBy>
  <cp:revision>3</cp:revision>
  <dcterms:created xsi:type="dcterms:W3CDTF">2021-09-25T05:37:46Z</dcterms:created>
  <dcterms:modified xsi:type="dcterms:W3CDTF">2021-09-25T08:46:15Z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